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0"/>
  </p:notesMasterIdLst>
  <p:handoutMasterIdLst>
    <p:handoutMasterId r:id="rId11"/>
  </p:handoutMasterIdLst>
  <p:sldIdLst>
    <p:sldId id="547" r:id="rId2"/>
    <p:sldId id="509" r:id="rId3"/>
    <p:sldId id="514" r:id="rId4"/>
    <p:sldId id="515" r:id="rId5"/>
    <p:sldId id="517" r:id="rId6"/>
    <p:sldId id="518" r:id="rId7"/>
    <p:sldId id="548" r:id="rId8"/>
    <p:sldId id="525" r:id="rId9"/>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6086" autoAdjust="0"/>
  </p:normalViewPr>
  <p:slideViewPr>
    <p:cSldViewPr>
      <p:cViewPr varScale="1">
        <p:scale>
          <a:sx n="102" d="100"/>
          <a:sy n="102" d="100"/>
        </p:scale>
        <p:origin x="121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77" d="100"/>
          <a:sy n="77" d="100"/>
        </p:scale>
        <p:origin x="3228" y="9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r>
              <a:rPr lang="en-US" sz="1000">
                <a:latin typeface="Arial" panose="020B0604020202020204" pitchFamily="34" charset="0"/>
                <a:cs typeface="Arial" panose="020B0604020202020204" pitchFamily="34" charset="0"/>
              </a:rPr>
              <a:t>Class – The Life Of Christ (226)</a:t>
            </a:r>
          </a:p>
        </p:txBody>
      </p:sp>
      <p:sp>
        <p:nvSpPr>
          <p:cNvPr id="3" name="Date Placeholder 2"/>
          <p:cNvSpPr>
            <a:spLocks noGrp="1"/>
          </p:cNvSpPr>
          <p:nvPr>
            <p:ph type="dt" sz="quarter" idx="1"/>
          </p:nvPr>
        </p:nvSpPr>
        <p:spPr>
          <a:xfrm>
            <a:off x="4143587" y="0"/>
            <a:ext cx="3169920" cy="480060"/>
          </a:xfrm>
          <a:prstGeom prst="rect">
            <a:avLst/>
          </a:prstGeom>
        </p:spPr>
        <p:txBody>
          <a:bodyPr vert="horz" lIns="96653" tIns="48327" rIns="96653" bIns="48327" rtlCol="0"/>
          <a:lstStyle>
            <a:lvl1pPr algn="r">
              <a:defRPr sz="1200"/>
            </a:lvl1pPr>
          </a:lstStyle>
          <a:p>
            <a:r>
              <a:rPr lang="en-US" sz="1000">
                <a:latin typeface="Arial" panose="020B0604020202020204" pitchFamily="34" charset="0"/>
                <a:cs typeface="Arial" panose="020B0604020202020204" pitchFamily="34" charset="0"/>
              </a:rPr>
              <a:t>9/16/2020 pm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9119474"/>
            <a:ext cx="3169920" cy="480060"/>
          </a:xfrm>
          <a:prstGeom prst="rect">
            <a:avLst/>
          </a:prstGeom>
        </p:spPr>
        <p:txBody>
          <a:bodyPr vert="horz" lIns="96653" tIns="48327" rIns="96653" bIns="48327" rtlCol="0" anchor="b"/>
          <a:lstStyle>
            <a:lvl1pPr algn="l">
              <a:defRPr sz="1200"/>
            </a:lvl1pPr>
          </a:lstStyle>
          <a:p>
            <a:r>
              <a:rPr lang="en-US" sz="1000">
                <a:latin typeface="Arial" panose="020B0604020202020204" pitchFamily="34" charset="0"/>
                <a:cs typeface="Arial" panose="020B0604020202020204" pitchFamily="34" charset="0"/>
              </a:rPr>
              <a:t>Chris Simmons</a:t>
            </a:r>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53" tIns="48327" rIns="96653" bIns="48327" rtlCol="0" anchor="b"/>
          <a:lstStyle>
            <a:lvl1pPr algn="r">
              <a:defRPr sz="1200"/>
            </a:lvl1pPr>
          </a:lstStyle>
          <a:p>
            <a:fld id="{BB287F88-45EE-45D4-9D26-9D128B87E348}" type="slidenum">
              <a:rPr lang="en-US" sz="1000">
                <a:latin typeface="Arial" panose="020B0604020202020204" pitchFamily="34" charset="0"/>
                <a:cs typeface="Arial" panose="020B0604020202020204" pitchFamily="34" charset="0"/>
              </a:rPr>
              <a:p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83" cy="480388"/>
          </a:xfrm>
          <a:prstGeom prst="rect">
            <a:avLst/>
          </a:prstGeom>
        </p:spPr>
        <p:txBody>
          <a:bodyPr vert="horz" lIns="94851" tIns="47425" rIns="94851" bIns="47425" rtlCol="0"/>
          <a:lstStyle>
            <a:lvl1pPr algn="l">
              <a:defRPr sz="1200"/>
            </a:lvl1pPr>
          </a:lstStyle>
          <a:p>
            <a:r>
              <a:rPr lang="en-US"/>
              <a:t>Class – The Life Of Christ (226)</a:t>
            </a:r>
          </a:p>
        </p:txBody>
      </p:sp>
      <p:sp>
        <p:nvSpPr>
          <p:cNvPr id="3" name="Date Placeholder 2"/>
          <p:cNvSpPr>
            <a:spLocks noGrp="1"/>
          </p:cNvSpPr>
          <p:nvPr>
            <p:ph type="dt" idx="1"/>
          </p:nvPr>
        </p:nvSpPr>
        <p:spPr>
          <a:xfrm>
            <a:off x="4142962" y="0"/>
            <a:ext cx="3170583" cy="480388"/>
          </a:xfrm>
          <a:prstGeom prst="rect">
            <a:avLst/>
          </a:prstGeom>
        </p:spPr>
        <p:txBody>
          <a:bodyPr vert="horz" lIns="94851" tIns="47425" rIns="94851" bIns="47425" rtlCol="0"/>
          <a:lstStyle>
            <a:lvl1pPr algn="r">
              <a:defRPr sz="1200"/>
            </a:lvl1pPr>
          </a:lstStyle>
          <a:p>
            <a:r>
              <a:rPr lang="en-US"/>
              <a:t>9/16/2020 pm</a:t>
            </a:r>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2183" y="4561226"/>
            <a:ext cx="5850835" cy="4320213"/>
          </a:xfrm>
          <a:prstGeom prst="rect">
            <a:avLst/>
          </a:prstGeom>
        </p:spPr>
        <p:txBody>
          <a:bodyPr vert="horz" lIns="94851" tIns="47425" rIns="94851" bIns="4742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173"/>
            <a:ext cx="3170583" cy="480388"/>
          </a:xfrm>
          <a:prstGeom prst="rect">
            <a:avLst/>
          </a:prstGeom>
        </p:spPr>
        <p:txBody>
          <a:bodyPr vert="horz" lIns="94851" tIns="47425" rIns="94851" bIns="47425" rtlCol="0" anchor="b"/>
          <a:lstStyle>
            <a:lvl1pPr algn="l">
              <a:defRPr sz="1200"/>
            </a:lvl1pPr>
          </a:lstStyle>
          <a:p>
            <a:r>
              <a:rPr lang="en-US"/>
              <a:t>Chris Simmons</a:t>
            </a:r>
          </a:p>
        </p:txBody>
      </p:sp>
      <p:sp>
        <p:nvSpPr>
          <p:cNvPr id="7" name="Slide Number Placeholder 6"/>
          <p:cNvSpPr>
            <a:spLocks noGrp="1"/>
          </p:cNvSpPr>
          <p:nvPr>
            <p:ph type="sldNum" sz="quarter" idx="5"/>
          </p:nvPr>
        </p:nvSpPr>
        <p:spPr>
          <a:xfrm>
            <a:off x="4142962" y="9119173"/>
            <a:ext cx="3170583" cy="480388"/>
          </a:xfrm>
          <a:prstGeom prst="rect">
            <a:avLst/>
          </a:prstGeom>
        </p:spPr>
        <p:txBody>
          <a:bodyPr vert="horz" lIns="94851" tIns="47425" rIns="94851" bIns="47425" rtlCol="0" anchor="b"/>
          <a:lstStyle>
            <a:lvl1pPr algn="r">
              <a:defRPr sz="1200"/>
            </a:lvl1pPr>
          </a:lstStyle>
          <a:p>
            <a:fld id="{B82BDFBE-646C-4282-B86A-8E48B8D76660}" type="slidenum">
              <a:rPr lang="en-US" smtClean="0"/>
              <a:t>‹#›</a:t>
            </a:fld>
            <a:endParaRPr lang="en-US"/>
          </a:p>
        </p:txBody>
      </p:sp>
    </p:spTree>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1</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D73CCEFD-F57A-4216-B1BA-83DB590DDDF1}"/>
              </a:ext>
            </a:extLst>
          </p:cNvPr>
          <p:cNvSpPr>
            <a:spLocks noGrp="1"/>
          </p:cNvSpPr>
          <p:nvPr>
            <p:ph type="dt" idx="1"/>
          </p:nvPr>
        </p:nvSpPr>
        <p:spPr/>
        <p:txBody>
          <a:bodyPr/>
          <a:lstStyle/>
          <a:p>
            <a:r>
              <a:rPr lang="en-US"/>
              <a:t>9/16/2020 pm</a:t>
            </a:r>
          </a:p>
        </p:txBody>
      </p:sp>
      <p:sp>
        <p:nvSpPr>
          <p:cNvPr id="6" name="Footer Placeholder 5">
            <a:extLst>
              <a:ext uri="{FF2B5EF4-FFF2-40B4-BE49-F238E27FC236}">
                <a16:creationId xmlns:a16="http://schemas.microsoft.com/office/drawing/2014/main" id="{748EFD8A-B9B3-4AA3-BF4F-1E4F1AB2FFCA}"/>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3E48F2F3-02C6-43F8-89ED-FB52B1D338E0}"/>
              </a:ext>
            </a:extLst>
          </p:cNvPr>
          <p:cNvSpPr>
            <a:spLocks noGrp="1"/>
          </p:cNvSpPr>
          <p:nvPr>
            <p:ph type="hdr" sz="quarter"/>
          </p:nvPr>
        </p:nvSpPr>
        <p:spPr/>
        <p:txBody>
          <a:bodyPr/>
          <a:lstStyle/>
          <a:p>
            <a:r>
              <a:rPr lang="en-US"/>
              <a:t>Class – The Life Of Christ (226)</a:t>
            </a:r>
          </a:p>
        </p:txBody>
      </p:sp>
    </p:spTree>
    <p:extLst>
      <p:ext uri="{BB962C8B-B14F-4D97-AF65-F5344CB8AC3E}">
        <p14:creationId xmlns:p14="http://schemas.microsoft.com/office/powerpoint/2010/main" val="2670801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dirty="0">
                <a:latin typeface="Lucida Bright" panose="02040602050505020304" pitchFamily="18" charset="0"/>
              </a:rPr>
              <a:t>The word for </a:t>
            </a:r>
            <a:r>
              <a:rPr lang="en-US" b="1" i="1" dirty="0">
                <a:latin typeface="Lucida Bright" panose="02040602050505020304" pitchFamily="18" charset="0"/>
              </a:rPr>
              <a:t>“show him his fault”</a:t>
            </a:r>
            <a:r>
              <a:rPr lang="en-US" dirty="0">
                <a:latin typeface="Lucida Bright" panose="02040602050505020304" pitchFamily="18" charset="0"/>
              </a:rPr>
              <a:t> carries the idea of presenting evidence and making a case. “contextually, by conviction to bring to light, to expose” (Thayer)</a:t>
            </a:r>
          </a:p>
          <a:p>
            <a:pPr algn="l"/>
            <a:r>
              <a:rPr lang="en-US" dirty="0"/>
              <a:t>Joshua chapter 22 - the offensive altar. </a:t>
            </a:r>
          </a:p>
          <a:p>
            <a:pPr algn="l"/>
            <a:r>
              <a:rPr lang="en-US" dirty="0"/>
              <a:t>Vs. 10-12 - an altar built.</a:t>
            </a:r>
          </a:p>
          <a:p>
            <a:pPr algn="l"/>
            <a:r>
              <a:rPr lang="en-US" dirty="0"/>
              <a:t>Vs. 13-20 - the sin as the 9 ½ tribes understood it. They equated it to what </a:t>
            </a:r>
            <a:r>
              <a:rPr lang="en-US" dirty="0" err="1"/>
              <a:t>Achan</a:t>
            </a:r>
            <a:r>
              <a:rPr lang="en-US" dirty="0"/>
              <a:t> did!</a:t>
            </a:r>
          </a:p>
          <a:p>
            <a:pPr algn="l"/>
            <a:r>
              <a:rPr lang="en-US" dirty="0"/>
              <a:t>Vs. 21-29 - the explanation by the 2 ½ tribes. (note vs. 24-25)</a:t>
            </a:r>
          </a:p>
          <a:p>
            <a:pPr algn="l"/>
            <a:r>
              <a:rPr lang="en-US" dirty="0"/>
              <a:t>Vs. 30-34 - the reconciliation.</a:t>
            </a:r>
          </a:p>
          <a:p>
            <a:pPr algn="l"/>
            <a:endParaRPr lang="en-US" dirty="0"/>
          </a:p>
          <a:p>
            <a:pPr algn="l"/>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2</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F1DDD81A-F25B-4002-941C-295A77F0EA26}"/>
              </a:ext>
            </a:extLst>
          </p:cNvPr>
          <p:cNvSpPr>
            <a:spLocks noGrp="1"/>
          </p:cNvSpPr>
          <p:nvPr>
            <p:ph type="dt" idx="1"/>
          </p:nvPr>
        </p:nvSpPr>
        <p:spPr/>
        <p:txBody>
          <a:bodyPr/>
          <a:lstStyle/>
          <a:p>
            <a:r>
              <a:rPr lang="en-US"/>
              <a:t>9/16/2020 pm</a:t>
            </a:r>
          </a:p>
        </p:txBody>
      </p:sp>
      <p:sp>
        <p:nvSpPr>
          <p:cNvPr id="6" name="Footer Placeholder 5">
            <a:extLst>
              <a:ext uri="{FF2B5EF4-FFF2-40B4-BE49-F238E27FC236}">
                <a16:creationId xmlns:a16="http://schemas.microsoft.com/office/drawing/2014/main" id="{35179A96-F03D-476F-B859-6F38EE023281}"/>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F520CF1E-5AE8-42E5-8C32-987570BA8DF0}"/>
              </a:ext>
            </a:extLst>
          </p:cNvPr>
          <p:cNvSpPr>
            <a:spLocks noGrp="1"/>
          </p:cNvSpPr>
          <p:nvPr>
            <p:ph type="hdr" sz="quarter"/>
          </p:nvPr>
        </p:nvSpPr>
        <p:spPr/>
        <p:txBody>
          <a:bodyPr/>
          <a:lstStyle/>
          <a:p>
            <a:r>
              <a:rPr lang="en-US"/>
              <a:t>Class – The Life Of Christ (226)</a:t>
            </a:r>
          </a:p>
        </p:txBody>
      </p:sp>
    </p:spTree>
    <p:extLst>
      <p:ext uri="{BB962C8B-B14F-4D97-AF65-F5344CB8AC3E}">
        <p14:creationId xmlns:p14="http://schemas.microsoft.com/office/powerpoint/2010/main" val="4186428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anose="020B0604020202020204" pitchFamily="34" charset="0"/>
              <a:buChar char="•"/>
            </a:pPr>
            <a:r>
              <a:rPr lang="en-US" dirty="0"/>
              <a:t> </a:t>
            </a:r>
            <a:r>
              <a:rPr lang="en-US" dirty="0">
                <a:latin typeface="Lucida Bright" panose="02040602050505020304" pitchFamily="18" charset="0"/>
              </a:rPr>
              <a:t>Who is this addressed to?</a:t>
            </a:r>
          </a:p>
          <a:p>
            <a:pPr>
              <a:buFont typeface="Arial" panose="020B0604020202020204" pitchFamily="34" charset="0"/>
              <a:buChar char="•"/>
            </a:pPr>
            <a:r>
              <a:rPr lang="en-US" dirty="0">
                <a:latin typeface="Lucida Bright" panose="02040602050505020304" pitchFamily="18" charset="0"/>
              </a:rPr>
              <a:t>Members (to come) in the church. </a:t>
            </a:r>
          </a:p>
          <a:p>
            <a:pPr algn="l"/>
            <a:endParaRPr lang="en-US" dirty="0"/>
          </a:p>
          <a:p>
            <a:pPr>
              <a:buFont typeface="Arial" panose="020B0604020202020204" pitchFamily="34" charset="0"/>
              <a:buChar char="•"/>
            </a:pPr>
            <a:r>
              <a:rPr lang="en-US" dirty="0">
                <a:latin typeface="Lucida Bright" panose="02040602050505020304" pitchFamily="18" charset="0"/>
              </a:rPr>
              <a:t>Who was this addressed to? </a:t>
            </a:r>
          </a:p>
          <a:p>
            <a:pPr>
              <a:buFont typeface="Arial" panose="020B0604020202020204" pitchFamily="34" charset="0"/>
              <a:buChar char="•"/>
            </a:pPr>
            <a:r>
              <a:rPr lang="en-US" dirty="0">
                <a:latin typeface="Lucida Bright" panose="02040602050505020304" pitchFamily="18" charset="0"/>
              </a:rPr>
              <a:t>Specifically to the apostles</a:t>
            </a:r>
          </a:p>
          <a:p>
            <a:pPr algn="l"/>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3</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4F556AB5-C3D3-4A08-A9B5-6584C14ECA5F}"/>
              </a:ext>
            </a:extLst>
          </p:cNvPr>
          <p:cNvSpPr>
            <a:spLocks noGrp="1"/>
          </p:cNvSpPr>
          <p:nvPr>
            <p:ph type="dt" idx="1"/>
          </p:nvPr>
        </p:nvSpPr>
        <p:spPr/>
        <p:txBody>
          <a:bodyPr/>
          <a:lstStyle/>
          <a:p>
            <a:r>
              <a:rPr lang="en-US"/>
              <a:t>9/16/2020 pm</a:t>
            </a:r>
          </a:p>
        </p:txBody>
      </p:sp>
      <p:sp>
        <p:nvSpPr>
          <p:cNvPr id="6" name="Footer Placeholder 5">
            <a:extLst>
              <a:ext uri="{FF2B5EF4-FFF2-40B4-BE49-F238E27FC236}">
                <a16:creationId xmlns:a16="http://schemas.microsoft.com/office/drawing/2014/main" id="{8BAEE9B4-2B55-47A5-83AE-CE25974081FA}"/>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BB0F368C-260D-403B-8064-277B7DF01065}"/>
              </a:ext>
            </a:extLst>
          </p:cNvPr>
          <p:cNvSpPr>
            <a:spLocks noGrp="1"/>
          </p:cNvSpPr>
          <p:nvPr>
            <p:ph type="hdr" sz="quarter"/>
          </p:nvPr>
        </p:nvSpPr>
        <p:spPr/>
        <p:txBody>
          <a:bodyPr/>
          <a:lstStyle/>
          <a:p>
            <a:r>
              <a:rPr lang="en-US"/>
              <a:t>Class – The Life Of Christ (226)</a:t>
            </a:r>
          </a:p>
        </p:txBody>
      </p:sp>
    </p:spTree>
    <p:extLst>
      <p:ext uri="{BB962C8B-B14F-4D97-AF65-F5344CB8AC3E}">
        <p14:creationId xmlns:p14="http://schemas.microsoft.com/office/powerpoint/2010/main" val="33456510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t>John 20:19-23 - So when it was evening on that day, the first day of the week, and when the doors were shut where the disciples were, for fear of the Jews, Jesus came and stood in their midst and said to them, "Peace be with you." 20 And when He had said this, He showed them both His hands and His side. The disciples then rejoiced when they saw the Lord. 21 So Jesus said to them again, "Peace be with you; as the Father has sent Me, I also send you." 22 And when He had said this, He breathed on them and said to them, "Receive the Holy Spirit. 23 "If you forgive the sins of any, their sins have been forgiven them; if you retain the sins of any, they have been retained."</a:t>
            </a:r>
          </a:p>
          <a:p>
            <a:pPr algn="l"/>
            <a:endParaRPr lang="en-US" dirty="0"/>
          </a:p>
          <a:p>
            <a:pPr algn="l"/>
            <a:r>
              <a:rPr lang="en-US" dirty="0"/>
              <a:t>2 Cor 2:5-11 - But if any has caused sorrow, he has caused sorrow not to me, but in some degree — in order not to say too much — to all of you. 6 Sufficient for such a one is this punishment which was inflicted by the majority, 7 so that on the contrary you should rather forgive and comfort him, otherwise such a one might be overwhelmed by excessive sorrow. 8 Wherefore I urge you to reaffirm your love for him. 9 For to this end also I wrote, so that I might put you to the test, whether you are obedient in all things. 10 But one whom you forgive anything, I forgive also; for indeed what I have forgiven, if I have forgiven anything, I did it for your sakes in the presence of Christ, 11 so that no advantage would be taken of us by Satan, for we are not ignorant of his schemes.</a:t>
            </a:r>
          </a:p>
          <a:p>
            <a:pPr algn="l"/>
            <a:endParaRPr lang="en-US" dirty="0"/>
          </a:p>
          <a:p>
            <a:pPr algn="l"/>
            <a:r>
              <a:rPr lang="en-US" dirty="0"/>
              <a:t>Acts 8:23-24</a:t>
            </a:r>
          </a:p>
          <a:p>
            <a:pPr algn="l"/>
            <a:r>
              <a:rPr lang="en-US" dirty="0"/>
              <a:t>For I see that you are in the gall of bitterness and in the bondage of iniquity." 2</a:t>
            </a:r>
          </a:p>
          <a:p>
            <a:pPr algn="l"/>
            <a:endParaRPr lang="en-US" dirty="0"/>
          </a:p>
          <a:p>
            <a:pPr algn="l"/>
            <a:r>
              <a:rPr lang="en-US" dirty="0"/>
              <a:t>Luke 4:18</a:t>
            </a:r>
          </a:p>
          <a:p>
            <a:pPr algn="l"/>
            <a:r>
              <a:rPr lang="en-US" dirty="0"/>
              <a:t>THE SPIRIT OF THE LORD IS UPON ME,</a:t>
            </a:r>
          </a:p>
          <a:p>
            <a:pPr algn="l"/>
            <a:r>
              <a:rPr lang="en-US" dirty="0"/>
              <a:t>BECAUSE HE ANOINTED ME TO PREACH THE GOSPEL TO THE POOR.</a:t>
            </a:r>
          </a:p>
          <a:p>
            <a:pPr algn="l"/>
            <a:r>
              <a:rPr lang="en-US" dirty="0"/>
              <a:t>HE HAS SENT ME TO PROCLAIM RELEASE TO THE CAPTIVES,</a:t>
            </a:r>
          </a:p>
          <a:p>
            <a:pPr algn="l"/>
            <a:r>
              <a:rPr lang="en-US" dirty="0"/>
              <a:t>AND RECOVERY OF SIGHT TO THE BLIND,</a:t>
            </a:r>
          </a:p>
          <a:p>
            <a:pPr algn="l"/>
            <a:r>
              <a:rPr lang="en-US" dirty="0"/>
              <a:t>TO SET FREE THOSE WHO ARE OPPRESSED, </a:t>
            </a:r>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4</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1A5E8659-3479-4B17-9D5D-CA5E7E5FE9CD}"/>
              </a:ext>
            </a:extLst>
          </p:cNvPr>
          <p:cNvSpPr>
            <a:spLocks noGrp="1"/>
          </p:cNvSpPr>
          <p:nvPr>
            <p:ph type="dt" idx="1"/>
          </p:nvPr>
        </p:nvSpPr>
        <p:spPr/>
        <p:txBody>
          <a:bodyPr/>
          <a:lstStyle/>
          <a:p>
            <a:r>
              <a:rPr lang="en-US"/>
              <a:t>9/16/2020 pm</a:t>
            </a:r>
          </a:p>
        </p:txBody>
      </p:sp>
      <p:sp>
        <p:nvSpPr>
          <p:cNvPr id="6" name="Footer Placeholder 5">
            <a:extLst>
              <a:ext uri="{FF2B5EF4-FFF2-40B4-BE49-F238E27FC236}">
                <a16:creationId xmlns:a16="http://schemas.microsoft.com/office/drawing/2014/main" id="{FE3FCE22-5496-48C3-BE3B-D3759B307CD0}"/>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D907F4B2-96DE-4333-8B7B-4577990F7462}"/>
              </a:ext>
            </a:extLst>
          </p:cNvPr>
          <p:cNvSpPr>
            <a:spLocks noGrp="1"/>
          </p:cNvSpPr>
          <p:nvPr>
            <p:ph type="hdr" sz="quarter"/>
          </p:nvPr>
        </p:nvSpPr>
        <p:spPr/>
        <p:txBody>
          <a:bodyPr/>
          <a:lstStyle/>
          <a:p>
            <a:r>
              <a:rPr lang="en-US"/>
              <a:t>Class – The Life Of Christ (226)</a:t>
            </a:r>
          </a:p>
        </p:txBody>
      </p:sp>
    </p:spTree>
    <p:extLst>
      <p:ext uri="{BB962C8B-B14F-4D97-AF65-F5344CB8AC3E}">
        <p14:creationId xmlns:p14="http://schemas.microsoft.com/office/powerpoint/2010/main" val="15910317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t> </a:t>
            </a:r>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5</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BC77ED05-40B8-4CE1-A9A5-59EB312152CF}"/>
              </a:ext>
            </a:extLst>
          </p:cNvPr>
          <p:cNvSpPr>
            <a:spLocks noGrp="1"/>
          </p:cNvSpPr>
          <p:nvPr>
            <p:ph type="dt" idx="1"/>
          </p:nvPr>
        </p:nvSpPr>
        <p:spPr/>
        <p:txBody>
          <a:bodyPr/>
          <a:lstStyle/>
          <a:p>
            <a:r>
              <a:rPr lang="en-US"/>
              <a:t>9/16/2020 pm</a:t>
            </a:r>
          </a:p>
        </p:txBody>
      </p:sp>
      <p:sp>
        <p:nvSpPr>
          <p:cNvPr id="6" name="Footer Placeholder 5">
            <a:extLst>
              <a:ext uri="{FF2B5EF4-FFF2-40B4-BE49-F238E27FC236}">
                <a16:creationId xmlns:a16="http://schemas.microsoft.com/office/drawing/2014/main" id="{AA02A357-0870-4DB1-A4EE-62B469926767}"/>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DF4C8BF6-AC63-431C-871E-DF5AB5D8D914}"/>
              </a:ext>
            </a:extLst>
          </p:cNvPr>
          <p:cNvSpPr>
            <a:spLocks noGrp="1"/>
          </p:cNvSpPr>
          <p:nvPr>
            <p:ph type="hdr" sz="quarter"/>
          </p:nvPr>
        </p:nvSpPr>
        <p:spPr/>
        <p:txBody>
          <a:bodyPr/>
          <a:lstStyle/>
          <a:p>
            <a:r>
              <a:rPr lang="en-US"/>
              <a:t>Class – The Life Of Christ (226)</a:t>
            </a:r>
          </a:p>
        </p:txBody>
      </p:sp>
    </p:spTree>
    <p:extLst>
      <p:ext uri="{BB962C8B-B14F-4D97-AF65-F5344CB8AC3E}">
        <p14:creationId xmlns:p14="http://schemas.microsoft.com/office/powerpoint/2010/main" val="7030098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t> </a:t>
            </a:r>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6</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8017DB5E-29C7-4DC1-AF06-D1D58E544DA3}"/>
              </a:ext>
            </a:extLst>
          </p:cNvPr>
          <p:cNvSpPr>
            <a:spLocks noGrp="1"/>
          </p:cNvSpPr>
          <p:nvPr>
            <p:ph type="dt" idx="1"/>
          </p:nvPr>
        </p:nvSpPr>
        <p:spPr/>
        <p:txBody>
          <a:bodyPr/>
          <a:lstStyle/>
          <a:p>
            <a:r>
              <a:rPr lang="en-US"/>
              <a:t>9/16/2020 pm</a:t>
            </a:r>
          </a:p>
        </p:txBody>
      </p:sp>
      <p:sp>
        <p:nvSpPr>
          <p:cNvPr id="6" name="Footer Placeholder 5">
            <a:extLst>
              <a:ext uri="{FF2B5EF4-FFF2-40B4-BE49-F238E27FC236}">
                <a16:creationId xmlns:a16="http://schemas.microsoft.com/office/drawing/2014/main" id="{3B12ADBA-CBF8-43D3-B171-ED5317BF411E}"/>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244D8053-2663-4876-919B-570EA9877580}"/>
              </a:ext>
            </a:extLst>
          </p:cNvPr>
          <p:cNvSpPr>
            <a:spLocks noGrp="1"/>
          </p:cNvSpPr>
          <p:nvPr>
            <p:ph type="hdr" sz="quarter"/>
          </p:nvPr>
        </p:nvSpPr>
        <p:spPr/>
        <p:txBody>
          <a:bodyPr/>
          <a:lstStyle/>
          <a:p>
            <a:r>
              <a:rPr lang="en-US"/>
              <a:t>Class – The Life Of Christ (226)</a:t>
            </a:r>
          </a:p>
        </p:txBody>
      </p:sp>
    </p:spTree>
    <p:extLst>
      <p:ext uri="{BB962C8B-B14F-4D97-AF65-F5344CB8AC3E}">
        <p14:creationId xmlns:p14="http://schemas.microsoft.com/office/powerpoint/2010/main" val="34255246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8507">
              <a:defRPr/>
            </a:pPr>
            <a:r>
              <a:rPr lang="en-US" dirty="0"/>
              <a:t> </a:t>
            </a:r>
            <a:r>
              <a:rPr lang="en-US" dirty="0">
                <a:latin typeface="Lucida Bright" panose="02040602050505020304" pitchFamily="18" charset="0"/>
              </a:rPr>
              <a:t>God is always in our midst in the sense of being aware of what we do. (Revelation 1:12-13; note the repeated use of “I know…”</a:t>
            </a:r>
          </a:p>
          <a:p>
            <a:pPr algn="l"/>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7</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83C1B909-D208-4DB7-B4CF-5D5E88DBD265}"/>
              </a:ext>
            </a:extLst>
          </p:cNvPr>
          <p:cNvSpPr>
            <a:spLocks noGrp="1"/>
          </p:cNvSpPr>
          <p:nvPr>
            <p:ph type="dt" idx="1"/>
          </p:nvPr>
        </p:nvSpPr>
        <p:spPr/>
        <p:txBody>
          <a:bodyPr/>
          <a:lstStyle/>
          <a:p>
            <a:r>
              <a:rPr lang="en-US"/>
              <a:t>9/16/2020 pm</a:t>
            </a:r>
          </a:p>
        </p:txBody>
      </p:sp>
      <p:sp>
        <p:nvSpPr>
          <p:cNvPr id="6" name="Footer Placeholder 5">
            <a:extLst>
              <a:ext uri="{FF2B5EF4-FFF2-40B4-BE49-F238E27FC236}">
                <a16:creationId xmlns:a16="http://schemas.microsoft.com/office/drawing/2014/main" id="{B7AE72A9-E0A4-4C0A-BBA4-95736C8148B7}"/>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7B71B14C-D5BC-4CE4-B220-7F8323B4C74A}"/>
              </a:ext>
            </a:extLst>
          </p:cNvPr>
          <p:cNvSpPr>
            <a:spLocks noGrp="1"/>
          </p:cNvSpPr>
          <p:nvPr>
            <p:ph type="hdr" sz="quarter"/>
          </p:nvPr>
        </p:nvSpPr>
        <p:spPr/>
        <p:txBody>
          <a:bodyPr/>
          <a:lstStyle/>
          <a:p>
            <a:r>
              <a:rPr lang="en-US"/>
              <a:t>Class – The Life Of Christ (226)</a:t>
            </a:r>
          </a:p>
        </p:txBody>
      </p:sp>
    </p:spTree>
    <p:extLst>
      <p:ext uri="{BB962C8B-B14F-4D97-AF65-F5344CB8AC3E}">
        <p14:creationId xmlns:p14="http://schemas.microsoft.com/office/powerpoint/2010/main" val="4096342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500" dirty="0">
                <a:latin typeface="Times-Roman"/>
              </a:rPr>
              <a:t>Jewish custom probably required much less. The Babylonian Talmud records the teaching of Jose ben Judah, that forgiveness should only be given three times (</a:t>
            </a:r>
            <a:r>
              <a:rPr lang="en-US" sz="1500" i="1" dirty="0" err="1">
                <a:latin typeface="Times-Italic"/>
              </a:rPr>
              <a:t>Yoma</a:t>
            </a:r>
            <a:r>
              <a:rPr lang="en-US" sz="1500" i="1" dirty="0">
                <a:latin typeface="Times-Italic"/>
              </a:rPr>
              <a:t> </a:t>
            </a:r>
            <a:r>
              <a:rPr lang="en-US" sz="1500" dirty="0">
                <a:latin typeface="Times-Roman"/>
              </a:rPr>
              <a:t>86b). Ben Judah appealed to Job 33:29 and Amos 2:6 where God is described as offering mercy three times.</a:t>
            </a:r>
          </a:p>
          <a:p>
            <a:pPr algn="l"/>
            <a:endParaRPr lang="en-US" sz="1900" dirty="0">
              <a:latin typeface="Times-Roman"/>
            </a:endParaRPr>
          </a:p>
          <a:p>
            <a:pPr algn="l"/>
            <a:r>
              <a:rPr lang="en-US" sz="1500" dirty="0">
                <a:latin typeface="Times-Roman"/>
              </a:rPr>
              <a:t>Matthew 18:21</a:t>
            </a:r>
          </a:p>
          <a:p>
            <a:pPr algn="l"/>
            <a:r>
              <a:rPr lang="en-US" sz="1500" dirty="0">
                <a:latin typeface="Times-Roman"/>
              </a:rPr>
              <a:t>It was a maxim among the Jews never to forgive more than thrice: Peter enlarges this charity more than one half; and our Lord makes even his enlargement septuple, see Matt 18:22. (Adam Clarke's Commentary)</a:t>
            </a:r>
          </a:p>
          <a:p>
            <a:pPr algn="l"/>
            <a:endParaRPr lang="en-US" sz="1900" dirty="0">
              <a:latin typeface="Times-Roman"/>
            </a:endParaRPr>
          </a:p>
          <a:p>
            <a:pPr algn="l"/>
            <a:r>
              <a:rPr lang="en-US" sz="1900" dirty="0">
                <a:latin typeface="Times-Roman"/>
              </a:rPr>
              <a:t>Was Peter motivated by the dispute among the apostles as to who was greatest. </a:t>
            </a:r>
          </a:p>
          <a:p>
            <a:pPr algn="l"/>
            <a:endParaRPr lang="en-US" sz="1900" dirty="0">
              <a:latin typeface="Times-Roman"/>
            </a:endParaRPr>
          </a:p>
          <a:p>
            <a:pPr defTabSz="948507">
              <a:defRPr/>
            </a:pPr>
            <a:r>
              <a:rPr lang="en-US" dirty="0">
                <a:latin typeface="Lucida Bright" panose="02040602050505020304" pitchFamily="18" charset="0"/>
              </a:rPr>
              <a:t>Our mercy and forgiveness is to be multiplied. </a:t>
            </a:r>
          </a:p>
          <a:p>
            <a:pPr algn="l"/>
            <a:endParaRPr lang="en-US" dirty="0"/>
          </a:p>
        </p:txBody>
      </p:sp>
      <p:sp>
        <p:nvSpPr>
          <p:cNvPr id="4" name="Slide Number Placeholder 3"/>
          <p:cNvSpPr>
            <a:spLocks noGrp="1"/>
          </p:cNvSpPr>
          <p:nvPr>
            <p:ph type="sldNum" sz="quarter" idx="5"/>
          </p:nvPr>
        </p:nvSpPr>
        <p:spPr/>
        <p:txBody>
          <a:bodyPr/>
          <a:lstStyle/>
          <a:p>
            <a:pPr defTabSz="948507">
              <a:defRPr/>
            </a:pPr>
            <a:fld id="{0F8442E7-1E35-4707-8504-AE37222ED57D}" type="slidenum">
              <a:rPr lang="en-US">
                <a:solidFill>
                  <a:prstClr val="black"/>
                </a:solidFill>
                <a:latin typeface="Calibri" panose="020F0502020204030204"/>
              </a:rPr>
              <a:pPr defTabSz="948507">
                <a:defRPr/>
              </a:pPr>
              <a:t>8</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0A070672-095B-497D-AC09-1EEC71AFF67F}"/>
              </a:ext>
            </a:extLst>
          </p:cNvPr>
          <p:cNvSpPr>
            <a:spLocks noGrp="1"/>
          </p:cNvSpPr>
          <p:nvPr>
            <p:ph type="dt" idx="1"/>
          </p:nvPr>
        </p:nvSpPr>
        <p:spPr/>
        <p:txBody>
          <a:bodyPr/>
          <a:lstStyle/>
          <a:p>
            <a:r>
              <a:rPr lang="en-US"/>
              <a:t>9/16/2020 pm</a:t>
            </a:r>
          </a:p>
        </p:txBody>
      </p:sp>
      <p:sp>
        <p:nvSpPr>
          <p:cNvPr id="6" name="Footer Placeholder 5">
            <a:extLst>
              <a:ext uri="{FF2B5EF4-FFF2-40B4-BE49-F238E27FC236}">
                <a16:creationId xmlns:a16="http://schemas.microsoft.com/office/drawing/2014/main" id="{B245331A-45E5-4FFE-9EC0-B3056A060DD7}"/>
              </a:ext>
            </a:extLst>
          </p:cNvPr>
          <p:cNvSpPr>
            <a:spLocks noGrp="1"/>
          </p:cNvSpPr>
          <p:nvPr>
            <p:ph type="ftr" sz="quarter" idx="4"/>
          </p:nvPr>
        </p:nvSpPr>
        <p:spPr/>
        <p:txBody>
          <a:bodyPr/>
          <a:lstStyle/>
          <a:p>
            <a:r>
              <a:rPr lang="en-US"/>
              <a:t>Chris Simmons</a:t>
            </a:r>
          </a:p>
        </p:txBody>
      </p:sp>
      <p:sp>
        <p:nvSpPr>
          <p:cNvPr id="7" name="Header Placeholder 6">
            <a:extLst>
              <a:ext uri="{FF2B5EF4-FFF2-40B4-BE49-F238E27FC236}">
                <a16:creationId xmlns:a16="http://schemas.microsoft.com/office/drawing/2014/main" id="{AD0DC6D6-5A9F-431B-9454-142167963F3E}"/>
              </a:ext>
            </a:extLst>
          </p:cNvPr>
          <p:cNvSpPr>
            <a:spLocks noGrp="1"/>
          </p:cNvSpPr>
          <p:nvPr>
            <p:ph type="hdr" sz="quarter"/>
          </p:nvPr>
        </p:nvSpPr>
        <p:spPr/>
        <p:txBody>
          <a:bodyPr/>
          <a:lstStyle/>
          <a:p>
            <a:r>
              <a:rPr lang="en-US"/>
              <a:t>Class – The Life Of Christ (226)</a:t>
            </a:r>
          </a:p>
        </p:txBody>
      </p:sp>
    </p:spTree>
    <p:extLst>
      <p:ext uri="{BB962C8B-B14F-4D97-AF65-F5344CB8AC3E}">
        <p14:creationId xmlns:p14="http://schemas.microsoft.com/office/powerpoint/2010/main" val="1960257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35892" y="3085765"/>
            <a:ext cx="8245163" cy="3338149"/>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435894" y="1020431"/>
            <a:ext cx="8245162"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435895" y="2495446"/>
            <a:ext cx="8245160"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9/20/2020</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1" name="Rectangle 1">
            <a:extLst>
              <a:ext uri="{FF2B5EF4-FFF2-40B4-BE49-F238E27FC236}">
                <a16:creationId xmlns:a16="http://schemas.microsoft.com/office/drawing/2014/main" id="{5688E5B1-4139-AD48-BA45-9CE6A55A1ED0}"/>
              </a:ext>
            </a:extLst>
          </p:cNvPr>
          <p:cNvSpPr/>
          <p:nvPr userDrawn="1"/>
        </p:nvSpPr>
        <p:spPr>
          <a:xfrm>
            <a:off x="81945" y="456434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2973762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act U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9/20/2020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5" name="Rectangle 1">
            <a:extLst>
              <a:ext uri="{FF2B5EF4-FFF2-40B4-BE49-F238E27FC236}">
                <a16:creationId xmlns:a16="http://schemas.microsoft.com/office/drawing/2014/main" id="{360596E6-4DE9-A746-9D39-94401D2B4645}"/>
              </a:ext>
            </a:extLst>
          </p:cNvPr>
          <p:cNvSpPr/>
          <p:nvPr userDrawn="1"/>
        </p:nvSpPr>
        <p:spPr>
          <a:xfrm rot="16200000">
            <a:off x="2555801" y="2404428"/>
            <a:ext cx="1270001" cy="9526"/>
          </a:xfrm>
          <a:prstGeom prst="rect">
            <a:avLst/>
          </a:prstGeom>
          <a:solidFill>
            <a:srgbClr val="111111"/>
          </a:solidFill>
          <a:ln w="12700">
            <a:miter lim="400000"/>
          </a:ln>
        </p:spPr>
        <p:txBody>
          <a:bodyPr lIns="25400" tIns="25400" rIns="25400" bIns="25400" anchor="ctr"/>
          <a:lstStyle/>
          <a:p>
            <a:pPr algn="ctr">
              <a:defRPr sz="3200" spc="0">
                <a:solidFill>
                  <a:srgbClr val="000000"/>
                </a:solidFill>
                <a:latin typeface="Helvetica Light"/>
                <a:ea typeface="Helvetica Light"/>
                <a:cs typeface="Helvetica Light"/>
                <a:sym typeface="Helvetica Light"/>
              </a:defRPr>
            </a:pPr>
            <a:endParaRPr lang="en-US" sz="1600" noProof="0" dirty="0"/>
          </a:p>
        </p:txBody>
      </p:sp>
      <p:sp>
        <p:nvSpPr>
          <p:cNvPr id="14" name="Picture Placeholder 13">
            <a:extLst>
              <a:ext uri="{FF2B5EF4-FFF2-40B4-BE49-F238E27FC236}">
                <a16:creationId xmlns:a16="http://schemas.microsoft.com/office/drawing/2014/main" id="{14FCD294-AF1C-5E4C-A4DA-80CFCFA430D2}"/>
              </a:ext>
            </a:extLst>
          </p:cNvPr>
          <p:cNvSpPr>
            <a:spLocks noGrp="1"/>
          </p:cNvSpPr>
          <p:nvPr>
            <p:ph type="pic" sz="quarter" idx="13"/>
          </p:nvPr>
        </p:nvSpPr>
        <p:spPr>
          <a:xfrm>
            <a:off x="729854" y="917462"/>
            <a:ext cx="1653778" cy="4989627"/>
          </a:xfrm>
          <a:custGeom>
            <a:avLst/>
            <a:gdLst>
              <a:gd name="connsiteX0" fmla="*/ 0 w 2205037"/>
              <a:gd name="connsiteY0" fmla="*/ 0 h 4989627"/>
              <a:gd name="connsiteX1" fmla="*/ 2205037 w 2205037"/>
              <a:gd name="connsiteY1" fmla="*/ 0 h 4989627"/>
              <a:gd name="connsiteX2" fmla="*/ 2205037 w 2205037"/>
              <a:gd name="connsiteY2" fmla="*/ 4989627 h 4989627"/>
              <a:gd name="connsiteX3" fmla="*/ 0 w 2205037"/>
              <a:gd name="connsiteY3" fmla="*/ 4989627 h 4989627"/>
              <a:gd name="connsiteX4" fmla="*/ 0 w 2205037"/>
              <a:gd name="connsiteY4" fmla="*/ 4286290 h 4989627"/>
              <a:gd name="connsiteX5" fmla="*/ 809319 w 2205037"/>
              <a:gd name="connsiteY5" fmla="*/ 4286290 h 4989627"/>
              <a:gd name="connsiteX6" fmla="*/ 809319 w 2205037"/>
              <a:gd name="connsiteY6" fmla="*/ 3905289 h 4989627"/>
              <a:gd name="connsiteX7" fmla="*/ 0 w 2205037"/>
              <a:gd name="connsiteY7" fmla="*/ 3905289 h 4989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05037" h="4989627">
                <a:moveTo>
                  <a:pt x="0" y="0"/>
                </a:moveTo>
                <a:lnTo>
                  <a:pt x="2205037" y="0"/>
                </a:lnTo>
                <a:lnTo>
                  <a:pt x="2205037" y="4989627"/>
                </a:lnTo>
                <a:lnTo>
                  <a:pt x="0" y="4989627"/>
                </a:lnTo>
                <a:lnTo>
                  <a:pt x="0" y="4286290"/>
                </a:lnTo>
                <a:lnTo>
                  <a:pt x="809319" y="4286290"/>
                </a:lnTo>
                <a:lnTo>
                  <a:pt x="809319" y="3905289"/>
                </a:lnTo>
                <a:lnTo>
                  <a:pt x="0" y="3905289"/>
                </a:lnTo>
                <a:close/>
              </a:path>
            </a:pathLst>
          </a:custGeom>
          <a:solidFill>
            <a:schemeClr val="tx2"/>
          </a:solidFill>
        </p:spPr>
        <p:txBody>
          <a:bodyPr wrap="square">
            <a:noAutofit/>
          </a:bodyPr>
          <a:lstStyle/>
          <a:p>
            <a:r>
              <a:rPr lang="en-US"/>
              <a:t>Click icon to add picture</a:t>
            </a:r>
            <a:endParaRPr lang="en-US" dirty="0"/>
          </a:p>
        </p:txBody>
      </p:sp>
      <p:sp>
        <p:nvSpPr>
          <p:cNvPr id="15" name="Rectangle 1">
            <a:extLst>
              <a:ext uri="{FF2B5EF4-FFF2-40B4-BE49-F238E27FC236}">
                <a16:creationId xmlns:a16="http://schemas.microsoft.com/office/drawing/2014/main" id="{8EDF2123-85B2-F547-8D7A-F0273E1E9E85}"/>
              </a:ext>
            </a:extLst>
          </p:cNvPr>
          <p:cNvSpPr/>
          <p:nvPr userDrawn="1"/>
        </p:nvSpPr>
        <p:spPr>
          <a:xfrm>
            <a:off x="573067" y="4824594"/>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8" name="Title 1">
            <a:extLst>
              <a:ext uri="{FF2B5EF4-FFF2-40B4-BE49-F238E27FC236}">
                <a16:creationId xmlns:a16="http://schemas.microsoft.com/office/drawing/2014/main" id="{51DA15C9-6722-0B47-897A-7DC9AED35B7C}"/>
              </a:ext>
            </a:extLst>
          </p:cNvPr>
          <p:cNvSpPr>
            <a:spLocks noGrp="1"/>
          </p:cNvSpPr>
          <p:nvPr>
            <p:ph type="title" hasCustomPrompt="1"/>
          </p:nvPr>
        </p:nvSpPr>
        <p:spPr>
          <a:xfrm>
            <a:off x="3186038" y="2945526"/>
            <a:ext cx="2209121" cy="1613201"/>
          </a:xfrm>
        </p:spPr>
        <p:txBody>
          <a:bodyPr lIns="0" tIns="0" rIns="0" bIns="0" anchor="b">
            <a:normAutofit/>
          </a:bodyPr>
          <a:lstStyle>
            <a:lvl1pPr>
              <a:defRPr sz="3400"/>
            </a:lvl1pPr>
          </a:lstStyle>
          <a:p>
            <a:r>
              <a:rPr lang="en-US" dirty="0"/>
              <a:t>TITLE GOES HERE</a:t>
            </a:r>
          </a:p>
        </p:txBody>
      </p:sp>
      <p:sp>
        <p:nvSpPr>
          <p:cNvPr id="22" name="Content Placeholder 20">
            <a:extLst>
              <a:ext uri="{FF2B5EF4-FFF2-40B4-BE49-F238E27FC236}">
                <a16:creationId xmlns:a16="http://schemas.microsoft.com/office/drawing/2014/main" id="{5FFB748F-E999-9A4B-B9D8-B6E1C2AE0134}"/>
              </a:ext>
            </a:extLst>
          </p:cNvPr>
          <p:cNvSpPr>
            <a:spLocks noGrp="1"/>
          </p:cNvSpPr>
          <p:nvPr>
            <p:ph sz="quarter" idx="14"/>
          </p:nvPr>
        </p:nvSpPr>
        <p:spPr>
          <a:xfrm>
            <a:off x="5554267" y="2005014"/>
            <a:ext cx="3382565" cy="40274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94469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Galler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9/20/2020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5" name="placeholder.jpg">
            <a:extLst>
              <a:ext uri="{FF2B5EF4-FFF2-40B4-BE49-F238E27FC236}">
                <a16:creationId xmlns:a16="http://schemas.microsoft.com/office/drawing/2014/main" id="{D447DA2F-5DA0-834C-9AFA-DC4F7B4ECCDC}"/>
              </a:ext>
            </a:extLst>
          </p:cNvPr>
          <p:cNvSpPr>
            <a:spLocks noGrp="1"/>
          </p:cNvSpPr>
          <p:nvPr>
            <p:ph type="pic" sz="quarter" idx="13"/>
          </p:nvPr>
        </p:nvSpPr>
        <p:spPr>
          <a:xfrm>
            <a:off x="7596231" y="717551"/>
            <a:ext cx="1547701" cy="4953001"/>
          </a:xfrm>
          <a:prstGeom prst="rect">
            <a:avLst/>
          </a:prstGeom>
          <a:solidFill>
            <a:schemeClr val="tx2"/>
          </a:solidFill>
        </p:spPr>
        <p:txBody>
          <a:bodyPr lIns="91439" tIns="45719" rIns="91439" bIns="45719">
            <a:noAutofit/>
          </a:bodyPr>
          <a:lstStyle/>
          <a:p>
            <a:r>
              <a:rPr lang="en-US" noProof="0"/>
              <a:t>Click icon to add picture</a:t>
            </a:r>
          </a:p>
        </p:txBody>
      </p:sp>
      <p:sp>
        <p:nvSpPr>
          <p:cNvPr id="10" name="Picture Placeholder 9">
            <a:extLst>
              <a:ext uri="{FF2B5EF4-FFF2-40B4-BE49-F238E27FC236}">
                <a16:creationId xmlns:a16="http://schemas.microsoft.com/office/drawing/2014/main" id="{0292654E-1088-3C42-A573-2CBF48FA3324}"/>
              </a:ext>
            </a:extLst>
          </p:cNvPr>
          <p:cNvSpPr>
            <a:spLocks noGrp="1"/>
          </p:cNvSpPr>
          <p:nvPr>
            <p:ph type="pic" sz="quarter" idx="14"/>
          </p:nvPr>
        </p:nvSpPr>
        <p:spPr>
          <a:xfrm>
            <a:off x="955843" y="3168650"/>
            <a:ext cx="2525396" cy="3689350"/>
          </a:xfrm>
          <a:custGeom>
            <a:avLst/>
            <a:gdLst>
              <a:gd name="connsiteX0" fmla="*/ 0 w 3367194"/>
              <a:gd name="connsiteY0" fmla="*/ 0 h 3689350"/>
              <a:gd name="connsiteX1" fmla="*/ 3367194 w 3367194"/>
              <a:gd name="connsiteY1" fmla="*/ 0 h 3689350"/>
              <a:gd name="connsiteX2" fmla="*/ 3367194 w 3367194"/>
              <a:gd name="connsiteY2" fmla="*/ 3689350 h 3689350"/>
              <a:gd name="connsiteX3" fmla="*/ 0 w 3367194"/>
              <a:gd name="connsiteY3" fmla="*/ 3689350 h 3689350"/>
              <a:gd name="connsiteX4" fmla="*/ 0 w 3367194"/>
              <a:gd name="connsiteY4" fmla="*/ 2035101 h 3689350"/>
              <a:gd name="connsiteX5" fmla="*/ 508000 w 3367194"/>
              <a:gd name="connsiteY5" fmla="*/ 2035101 h 3689350"/>
              <a:gd name="connsiteX6" fmla="*/ 508000 w 3367194"/>
              <a:gd name="connsiteY6" fmla="*/ 1654100 h 3689350"/>
              <a:gd name="connsiteX7" fmla="*/ 0 w 3367194"/>
              <a:gd name="connsiteY7" fmla="*/ 1654100 h 3689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67194" h="3689350">
                <a:moveTo>
                  <a:pt x="0" y="0"/>
                </a:moveTo>
                <a:lnTo>
                  <a:pt x="3367194" y="0"/>
                </a:lnTo>
                <a:lnTo>
                  <a:pt x="3367194" y="3689350"/>
                </a:lnTo>
                <a:lnTo>
                  <a:pt x="0" y="3689350"/>
                </a:lnTo>
                <a:lnTo>
                  <a:pt x="0" y="2035101"/>
                </a:lnTo>
                <a:lnTo>
                  <a:pt x="508000" y="2035101"/>
                </a:lnTo>
                <a:lnTo>
                  <a:pt x="508000" y="1654100"/>
                </a:lnTo>
                <a:lnTo>
                  <a:pt x="0" y="1654100"/>
                </a:lnTo>
                <a:close/>
              </a:path>
            </a:pathLst>
          </a:custGeom>
          <a:solidFill>
            <a:schemeClr val="tx2"/>
          </a:solidFill>
        </p:spPr>
        <p:txBody>
          <a:bodyPr wrap="square" lIns="91439" tIns="45719" rIns="91439" bIns="45719">
            <a:noAutofit/>
          </a:bodyPr>
          <a:lstStyle/>
          <a:p>
            <a:r>
              <a:rPr lang="en-US" noProof="0"/>
              <a:t>Click icon to add picture</a:t>
            </a:r>
          </a:p>
        </p:txBody>
      </p:sp>
      <p:sp>
        <p:nvSpPr>
          <p:cNvPr id="7" name="placeholder.jpg">
            <a:extLst>
              <a:ext uri="{FF2B5EF4-FFF2-40B4-BE49-F238E27FC236}">
                <a16:creationId xmlns:a16="http://schemas.microsoft.com/office/drawing/2014/main" id="{098C8554-580A-2442-9906-28A71B624A68}"/>
              </a:ext>
            </a:extLst>
          </p:cNvPr>
          <p:cNvSpPr>
            <a:spLocks noGrp="1"/>
          </p:cNvSpPr>
          <p:nvPr>
            <p:ph type="pic" sz="quarter" idx="15"/>
          </p:nvPr>
        </p:nvSpPr>
        <p:spPr>
          <a:xfrm>
            <a:off x="955843" y="0"/>
            <a:ext cx="2525396" cy="2667000"/>
          </a:xfrm>
          <a:prstGeom prst="rect">
            <a:avLst/>
          </a:prstGeom>
          <a:solidFill>
            <a:schemeClr val="tx2"/>
          </a:solidFill>
        </p:spPr>
        <p:txBody>
          <a:bodyPr lIns="91439" tIns="45719" rIns="91439" bIns="45719">
            <a:noAutofit/>
          </a:bodyPr>
          <a:lstStyle/>
          <a:p>
            <a:r>
              <a:rPr lang="en-US" noProof="0"/>
              <a:t>Click icon to add picture</a:t>
            </a:r>
          </a:p>
        </p:txBody>
      </p:sp>
      <p:sp>
        <p:nvSpPr>
          <p:cNvPr id="11" name="Rectangle 1">
            <a:extLst>
              <a:ext uri="{FF2B5EF4-FFF2-40B4-BE49-F238E27FC236}">
                <a16:creationId xmlns:a16="http://schemas.microsoft.com/office/drawing/2014/main" id="{4DD41584-4B5C-2B41-B712-6810C565BC56}"/>
              </a:ext>
            </a:extLst>
          </p:cNvPr>
          <p:cNvSpPr/>
          <p:nvPr userDrawn="1"/>
        </p:nvSpPr>
        <p:spPr>
          <a:xfrm>
            <a:off x="574842" y="4822751"/>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2" name="Rectangle 1">
            <a:extLst>
              <a:ext uri="{FF2B5EF4-FFF2-40B4-BE49-F238E27FC236}">
                <a16:creationId xmlns:a16="http://schemas.microsoft.com/office/drawing/2014/main" id="{BCFE255A-D792-824C-B7BD-0F53CCBE9393}"/>
              </a:ext>
            </a:extLst>
          </p:cNvPr>
          <p:cNvSpPr/>
          <p:nvPr userDrawn="1"/>
        </p:nvSpPr>
        <p:spPr>
          <a:xfrm>
            <a:off x="7119981" y="2901950"/>
            <a:ext cx="952501" cy="12700"/>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dirty="0"/>
          </a:p>
        </p:txBody>
      </p:sp>
      <p:sp>
        <p:nvSpPr>
          <p:cNvPr id="13" name="Rectangle 1">
            <a:extLst>
              <a:ext uri="{FF2B5EF4-FFF2-40B4-BE49-F238E27FC236}">
                <a16:creationId xmlns:a16="http://schemas.microsoft.com/office/drawing/2014/main" id="{C5F7BCC5-255A-E040-9CB6-55FC42CEBF16}"/>
              </a:ext>
            </a:extLst>
          </p:cNvPr>
          <p:cNvSpPr/>
          <p:nvPr userDrawn="1"/>
        </p:nvSpPr>
        <p:spPr>
          <a:xfrm rot="16200000">
            <a:off x="2480972" y="2274888"/>
            <a:ext cx="1270001" cy="9525"/>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dirty="0"/>
          </a:p>
        </p:txBody>
      </p:sp>
      <p:sp>
        <p:nvSpPr>
          <p:cNvPr id="16" name="Title 1">
            <a:extLst>
              <a:ext uri="{FF2B5EF4-FFF2-40B4-BE49-F238E27FC236}">
                <a16:creationId xmlns:a16="http://schemas.microsoft.com/office/drawing/2014/main" id="{A015DDBE-BC7A-D046-BEA1-79A44722B1F7}"/>
              </a:ext>
            </a:extLst>
          </p:cNvPr>
          <p:cNvSpPr>
            <a:spLocks noGrp="1"/>
          </p:cNvSpPr>
          <p:nvPr>
            <p:ph type="title" hasCustomPrompt="1"/>
          </p:nvPr>
        </p:nvSpPr>
        <p:spPr>
          <a:xfrm>
            <a:off x="4614363" y="3486001"/>
            <a:ext cx="2743743" cy="1613201"/>
          </a:xfrm>
        </p:spPr>
        <p:txBody>
          <a:bodyPr lIns="0" tIns="0" rIns="0" bIns="0" anchor="ctr">
            <a:normAutofit/>
          </a:bodyPr>
          <a:lstStyle>
            <a:lvl1pPr>
              <a:defRPr sz="3400"/>
            </a:lvl1pPr>
          </a:lstStyle>
          <a:p>
            <a:r>
              <a:rPr lang="en-US" dirty="0"/>
              <a:t>TITLE GOES HERE</a:t>
            </a:r>
          </a:p>
        </p:txBody>
      </p:sp>
    </p:spTree>
    <p:extLst>
      <p:ext uri="{BB962C8B-B14F-4D97-AF65-F5344CB8AC3E}">
        <p14:creationId xmlns:p14="http://schemas.microsoft.com/office/powerpoint/2010/main" val="41130871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9/20/2020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5" name="Rectangle 1">
            <a:extLst>
              <a:ext uri="{FF2B5EF4-FFF2-40B4-BE49-F238E27FC236}">
                <a16:creationId xmlns:a16="http://schemas.microsoft.com/office/drawing/2014/main" id="{D6BDBD8F-0811-E743-8D29-95FBA6111DCA}"/>
              </a:ext>
            </a:extLst>
          </p:cNvPr>
          <p:cNvSpPr/>
          <p:nvPr userDrawn="1"/>
        </p:nvSpPr>
        <p:spPr>
          <a:xfrm>
            <a:off x="3912156" y="-1"/>
            <a:ext cx="5231845" cy="6858001"/>
          </a:xfrm>
          <a:prstGeom prst="rect">
            <a:avLst/>
          </a:prstGeom>
          <a:solidFill>
            <a:schemeClr val="tx2"/>
          </a:solidFill>
          <a:ln w="12700">
            <a:miter lim="400000"/>
          </a:ln>
        </p:spPr>
        <p:txBody>
          <a:bodyPr lIns="25400" tIns="25400" rIns="25400" bIns="25400" anchor="ctr"/>
          <a:lstStyle/>
          <a:p>
            <a:pPr algn="ctr">
              <a:defRPr sz="3200" spc="0">
                <a:solidFill>
                  <a:srgbClr val="FFFFFF"/>
                </a:solidFill>
                <a:latin typeface="Helvetica Light"/>
                <a:ea typeface="Helvetica Light"/>
                <a:cs typeface="Helvetica Light"/>
                <a:sym typeface="Helvetica Light"/>
              </a:defRPr>
            </a:pPr>
            <a:endParaRPr lang="en-US" sz="1600" noProof="0"/>
          </a:p>
        </p:txBody>
      </p:sp>
      <p:sp>
        <p:nvSpPr>
          <p:cNvPr id="6" name="Rectangle 1">
            <a:extLst>
              <a:ext uri="{FF2B5EF4-FFF2-40B4-BE49-F238E27FC236}">
                <a16:creationId xmlns:a16="http://schemas.microsoft.com/office/drawing/2014/main" id="{5D8F780B-398B-314B-87F1-35307B42F72E}"/>
              </a:ext>
            </a:extLst>
          </p:cNvPr>
          <p:cNvSpPr/>
          <p:nvPr userDrawn="1"/>
        </p:nvSpPr>
        <p:spPr>
          <a:xfrm rot="16200000">
            <a:off x="439738" y="2941638"/>
            <a:ext cx="1270001" cy="9525"/>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a:p>
        </p:txBody>
      </p:sp>
      <p:sp>
        <p:nvSpPr>
          <p:cNvPr id="8" name="Rectangle 1">
            <a:extLst>
              <a:ext uri="{FF2B5EF4-FFF2-40B4-BE49-F238E27FC236}">
                <a16:creationId xmlns:a16="http://schemas.microsoft.com/office/drawing/2014/main" id="{D1EE7A36-F988-7C4A-A854-1D7E6E70D021}"/>
              </a:ext>
            </a:extLst>
          </p:cNvPr>
          <p:cNvSpPr/>
          <p:nvPr userDrawn="1"/>
        </p:nvSpPr>
        <p:spPr>
          <a:xfrm>
            <a:off x="3505200" y="604044"/>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9" name="Title 1">
            <a:extLst>
              <a:ext uri="{FF2B5EF4-FFF2-40B4-BE49-F238E27FC236}">
                <a16:creationId xmlns:a16="http://schemas.microsoft.com/office/drawing/2014/main" id="{979BAFF7-5B8A-F446-87E9-6B4851CCF1C0}"/>
              </a:ext>
            </a:extLst>
          </p:cNvPr>
          <p:cNvSpPr>
            <a:spLocks noGrp="1"/>
          </p:cNvSpPr>
          <p:nvPr>
            <p:ph type="title" hasCustomPrompt="1"/>
          </p:nvPr>
        </p:nvSpPr>
        <p:spPr>
          <a:xfrm>
            <a:off x="1069974" y="4035870"/>
            <a:ext cx="2743743" cy="1613201"/>
          </a:xfrm>
        </p:spPr>
        <p:txBody>
          <a:bodyPr lIns="0" tIns="0" rIns="0" bIns="0" anchor="b">
            <a:normAutofit/>
          </a:bodyPr>
          <a:lstStyle>
            <a:lvl1pPr>
              <a:defRPr sz="3400"/>
            </a:lvl1pPr>
          </a:lstStyle>
          <a:p>
            <a:r>
              <a:rPr lang="en-US" dirty="0"/>
              <a:t>TITLE GOES HERE</a:t>
            </a:r>
          </a:p>
        </p:txBody>
      </p:sp>
      <p:sp>
        <p:nvSpPr>
          <p:cNvPr id="11" name="Content Placeholder 10">
            <a:extLst>
              <a:ext uri="{FF2B5EF4-FFF2-40B4-BE49-F238E27FC236}">
                <a16:creationId xmlns:a16="http://schemas.microsoft.com/office/drawing/2014/main" id="{95663095-8E7E-6049-8528-84CCDFA93AF6}"/>
              </a:ext>
            </a:extLst>
          </p:cNvPr>
          <p:cNvSpPr>
            <a:spLocks noGrp="1"/>
          </p:cNvSpPr>
          <p:nvPr>
            <p:ph sz="quarter" idx="13"/>
          </p:nvPr>
        </p:nvSpPr>
        <p:spPr>
          <a:xfrm>
            <a:off x="4512517" y="878178"/>
            <a:ext cx="4006331" cy="52518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958511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3">
    <p:spTree>
      <p:nvGrpSpPr>
        <p:cNvPr id="1" name=""/>
        <p:cNvGrpSpPr/>
        <p:nvPr/>
      </p:nvGrpSpPr>
      <p:grpSpPr>
        <a:xfrm>
          <a:off x="0" y="0"/>
          <a:ext cx="0" cy="0"/>
          <a:chOff x="0" y="0"/>
          <a:chExt cx="0" cy="0"/>
        </a:xfrm>
      </p:grpSpPr>
      <p:sp>
        <p:nvSpPr>
          <p:cNvPr id="10" name="Rectangle 1">
            <a:extLst>
              <a:ext uri="{FF2B5EF4-FFF2-40B4-BE49-F238E27FC236}">
                <a16:creationId xmlns:a16="http://schemas.microsoft.com/office/drawing/2014/main" id="{9E887ACE-210F-4A8A-A033-E24FD239D1BB}"/>
              </a:ext>
            </a:extLst>
          </p:cNvPr>
          <p:cNvSpPr/>
          <p:nvPr userDrawn="1"/>
        </p:nvSpPr>
        <p:spPr>
          <a:xfrm>
            <a:off x="0" y="-1"/>
            <a:ext cx="5231845" cy="6858001"/>
          </a:xfrm>
          <a:prstGeom prst="rect">
            <a:avLst/>
          </a:prstGeom>
          <a:solidFill>
            <a:schemeClr val="tx2"/>
          </a:solidFill>
          <a:ln w="12700">
            <a:miter lim="400000"/>
          </a:ln>
        </p:spPr>
        <p:txBody>
          <a:bodyPr lIns="25400" tIns="25400" rIns="25400" bIns="25400" anchor="ctr"/>
          <a:lstStyle/>
          <a:p>
            <a:pPr algn="ctr">
              <a:defRPr sz="3200" spc="0">
                <a:solidFill>
                  <a:srgbClr val="FFFFFF"/>
                </a:solidFill>
                <a:latin typeface="Helvetica Light"/>
                <a:ea typeface="Helvetica Light"/>
                <a:cs typeface="Helvetica Light"/>
                <a:sym typeface="Helvetica Light"/>
              </a:defRPr>
            </a:pPr>
            <a:endParaRPr lang="en-US" sz="1600" noProof="0"/>
          </a:p>
        </p:txBody>
      </p:sp>
      <p:sp>
        <p:nvSpPr>
          <p:cNvPr id="11" name="Content Placeholder 10">
            <a:extLst>
              <a:ext uri="{FF2B5EF4-FFF2-40B4-BE49-F238E27FC236}">
                <a16:creationId xmlns:a16="http://schemas.microsoft.com/office/drawing/2014/main" id="{95663095-8E7E-6049-8528-84CCDFA93AF6}"/>
              </a:ext>
            </a:extLst>
          </p:cNvPr>
          <p:cNvSpPr>
            <a:spLocks noGrp="1"/>
          </p:cNvSpPr>
          <p:nvPr>
            <p:ph sz="quarter" idx="13"/>
          </p:nvPr>
        </p:nvSpPr>
        <p:spPr>
          <a:xfrm>
            <a:off x="565669" y="878178"/>
            <a:ext cx="4006331" cy="52518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4EDE50D6-574B-40AF-946F-D52A04ADE379}" type="datetime1">
              <a:rPr lang="en-US" smtClean="0"/>
              <a:t>9/20/2020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6" name="Rectangle 1">
            <a:extLst>
              <a:ext uri="{FF2B5EF4-FFF2-40B4-BE49-F238E27FC236}">
                <a16:creationId xmlns:a16="http://schemas.microsoft.com/office/drawing/2014/main" id="{5D8F780B-398B-314B-87F1-35307B42F72E}"/>
              </a:ext>
            </a:extLst>
          </p:cNvPr>
          <p:cNvSpPr/>
          <p:nvPr userDrawn="1"/>
        </p:nvSpPr>
        <p:spPr>
          <a:xfrm rot="16200000">
            <a:off x="5336088" y="2941638"/>
            <a:ext cx="1270001" cy="9525"/>
          </a:xfrm>
          <a:prstGeom prst="rect">
            <a:avLst/>
          </a:prstGeom>
          <a:solidFill>
            <a:srgbClr val="24282B"/>
          </a:solidFill>
          <a:ln w="12700">
            <a:miter lim="400000"/>
          </a:ln>
        </p:spPr>
        <p:txBody>
          <a:bodyPr lIns="25400" tIns="25400" rIns="25400" bIns="25400" anchor="ctr"/>
          <a:lstStyle/>
          <a:p>
            <a:pPr algn="ctr">
              <a:defRPr sz="3200" spc="0">
                <a:solidFill>
                  <a:srgbClr val="0433FF"/>
                </a:solidFill>
                <a:latin typeface="Helvetica Light"/>
                <a:ea typeface="Helvetica Light"/>
                <a:cs typeface="Helvetica Light"/>
                <a:sym typeface="Helvetica Light"/>
              </a:defRPr>
            </a:pPr>
            <a:endParaRPr lang="en-US" sz="1600" noProof="0"/>
          </a:p>
        </p:txBody>
      </p:sp>
      <p:sp>
        <p:nvSpPr>
          <p:cNvPr id="8" name="Rectangle 1">
            <a:extLst>
              <a:ext uri="{FF2B5EF4-FFF2-40B4-BE49-F238E27FC236}">
                <a16:creationId xmlns:a16="http://schemas.microsoft.com/office/drawing/2014/main" id="{D1EE7A36-F988-7C4A-A854-1D7E6E70D021}"/>
              </a:ext>
            </a:extLst>
          </p:cNvPr>
          <p:cNvSpPr/>
          <p:nvPr userDrawn="1"/>
        </p:nvSpPr>
        <p:spPr>
          <a:xfrm>
            <a:off x="4861801" y="604044"/>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9" name="Title 1">
            <a:extLst>
              <a:ext uri="{FF2B5EF4-FFF2-40B4-BE49-F238E27FC236}">
                <a16:creationId xmlns:a16="http://schemas.microsoft.com/office/drawing/2014/main" id="{979BAFF7-5B8A-F446-87E9-6B4851CCF1C0}"/>
              </a:ext>
            </a:extLst>
          </p:cNvPr>
          <p:cNvSpPr>
            <a:spLocks noGrp="1"/>
          </p:cNvSpPr>
          <p:nvPr>
            <p:ph type="title" hasCustomPrompt="1"/>
          </p:nvPr>
        </p:nvSpPr>
        <p:spPr>
          <a:xfrm>
            <a:off x="5966324" y="4035870"/>
            <a:ext cx="2743743" cy="1613201"/>
          </a:xfrm>
        </p:spPr>
        <p:txBody>
          <a:bodyPr lIns="0" tIns="0" rIns="0" bIns="0" anchor="b">
            <a:normAutofit/>
          </a:bodyPr>
          <a:lstStyle>
            <a:lvl1pPr>
              <a:defRPr sz="3400"/>
            </a:lvl1pPr>
          </a:lstStyle>
          <a:p>
            <a:r>
              <a:rPr lang="en-US" dirty="0"/>
              <a:t>TITLE GOES HERE</a:t>
            </a:r>
          </a:p>
        </p:txBody>
      </p:sp>
    </p:spTree>
    <p:extLst>
      <p:ext uri="{BB962C8B-B14F-4D97-AF65-F5344CB8AC3E}">
        <p14:creationId xmlns:p14="http://schemas.microsoft.com/office/powerpoint/2010/main" val="6770721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noProof="0" smtClean="0"/>
              <a:t>9/20/2020</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5" name="Rectangle 1">
            <a:extLst>
              <a:ext uri="{FF2B5EF4-FFF2-40B4-BE49-F238E27FC236}">
                <a16:creationId xmlns:a16="http://schemas.microsoft.com/office/drawing/2014/main" id="{B5C4D9A4-C8E3-4644-9D63-86142FA59A02}"/>
              </a:ext>
            </a:extLst>
          </p:cNvPr>
          <p:cNvSpPr/>
          <p:nvPr userDrawn="1"/>
        </p:nvSpPr>
        <p:spPr>
          <a:xfrm>
            <a:off x="714375" y="952500"/>
            <a:ext cx="7715250" cy="4953000"/>
          </a:xfrm>
          <a:prstGeom prst="rect">
            <a:avLst/>
          </a:prstGeom>
          <a:solidFill>
            <a:schemeClr val="tx2"/>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6" name="Rectangle 1">
            <a:extLst>
              <a:ext uri="{FF2B5EF4-FFF2-40B4-BE49-F238E27FC236}">
                <a16:creationId xmlns:a16="http://schemas.microsoft.com/office/drawing/2014/main" id="{7047AEE3-4D24-FE4F-BC8C-1050F33A970F}"/>
              </a:ext>
            </a:extLst>
          </p:cNvPr>
          <p:cNvSpPr/>
          <p:nvPr userDrawn="1"/>
        </p:nvSpPr>
        <p:spPr>
          <a:xfrm rot="16200000">
            <a:off x="3932238" y="1106488"/>
            <a:ext cx="1270000" cy="9525"/>
          </a:xfrm>
          <a:prstGeom prst="rect">
            <a:avLst/>
          </a:prstGeom>
          <a:solidFill>
            <a:srgbClr val="24282B"/>
          </a:solidFill>
          <a:ln w="12700">
            <a:miter lim="400000"/>
          </a:ln>
        </p:spPr>
        <p:txBody>
          <a:bodyPr lIns="25400" tIns="25400" rIns="25400" bIns="25400" anchor="ctr"/>
          <a:lstStyle/>
          <a:p>
            <a:pPr algn="ctr" defTabSz="412750" hangingPunct="0">
              <a:defRPr sz="3200" spc="0">
                <a:solidFill>
                  <a:srgbClr val="0433FF"/>
                </a:solidFill>
                <a:latin typeface="Helvetica Light"/>
                <a:ea typeface="Helvetica Light"/>
                <a:cs typeface="Helvetica Light"/>
                <a:sym typeface="Helvetica Light"/>
              </a:defRPr>
            </a:pPr>
            <a:endParaRPr lang="en-US" sz="1600" kern="0" noProof="0" dirty="0">
              <a:solidFill>
                <a:srgbClr val="0433FF"/>
              </a:solidFill>
              <a:latin typeface="Helvetica Light"/>
              <a:sym typeface="Helvetica Light"/>
            </a:endParaRPr>
          </a:p>
        </p:txBody>
      </p:sp>
      <p:sp>
        <p:nvSpPr>
          <p:cNvPr id="7" name="Rectangle 1">
            <a:extLst>
              <a:ext uri="{FF2B5EF4-FFF2-40B4-BE49-F238E27FC236}">
                <a16:creationId xmlns:a16="http://schemas.microsoft.com/office/drawing/2014/main" id="{2B45386C-7F1B-4D47-959C-DE1A73B407E7}"/>
              </a:ext>
            </a:extLst>
          </p:cNvPr>
          <p:cNvSpPr/>
          <p:nvPr userDrawn="1"/>
        </p:nvSpPr>
        <p:spPr>
          <a:xfrm>
            <a:off x="323850" y="136525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8" name="Rectangle 1">
            <a:extLst>
              <a:ext uri="{FF2B5EF4-FFF2-40B4-BE49-F238E27FC236}">
                <a16:creationId xmlns:a16="http://schemas.microsoft.com/office/drawing/2014/main" id="{FB1C5AC5-B8E6-EC4F-8CB9-43E091C422EF}"/>
              </a:ext>
            </a:extLst>
          </p:cNvPr>
          <p:cNvSpPr/>
          <p:nvPr userDrawn="1"/>
        </p:nvSpPr>
        <p:spPr>
          <a:xfrm>
            <a:off x="8048625" y="506538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11" name="Title 1">
            <a:extLst>
              <a:ext uri="{FF2B5EF4-FFF2-40B4-BE49-F238E27FC236}">
                <a16:creationId xmlns:a16="http://schemas.microsoft.com/office/drawing/2014/main" id="{33ACFFFD-2D44-B943-8B58-CC9B7641E79D}"/>
              </a:ext>
            </a:extLst>
          </p:cNvPr>
          <p:cNvSpPr>
            <a:spLocks noGrp="1"/>
          </p:cNvSpPr>
          <p:nvPr>
            <p:ph type="title" hasCustomPrompt="1"/>
          </p:nvPr>
        </p:nvSpPr>
        <p:spPr>
          <a:xfrm>
            <a:off x="1082676" y="3019275"/>
            <a:ext cx="6978650" cy="1613201"/>
          </a:xfrm>
        </p:spPr>
        <p:txBody>
          <a:bodyPr lIns="0" tIns="0" rIns="0" bIns="0" anchor="ctr">
            <a:normAutofit/>
          </a:bodyPr>
          <a:lstStyle>
            <a:lvl1pPr algn="ctr">
              <a:defRPr sz="3400">
                <a:solidFill>
                  <a:schemeClr val="bg1"/>
                </a:solidFill>
              </a:defRPr>
            </a:lvl1pPr>
          </a:lstStyle>
          <a:p>
            <a:r>
              <a:rPr lang="en-US" noProof="0"/>
              <a:t>TITLE GOES HERE</a:t>
            </a:r>
          </a:p>
        </p:txBody>
      </p:sp>
      <p:sp>
        <p:nvSpPr>
          <p:cNvPr id="13" name="Content Placeholder 13">
            <a:extLst>
              <a:ext uri="{FF2B5EF4-FFF2-40B4-BE49-F238E27FC236}">
                <a16:creationId xmlns:a16="http://schemas.microsoft.com/office/drawing/2014/main" id="{8E96E8CE-45C0-D643-B7F3-08C20CF5F760}"/>
              </a:ext>
            </a:extLst>
          </p:cNvPr>
          <p:cNvSpPr>
            <a:spLocks noGrp="1"/>
          </p:cNvSpPr>
          <p:nvPr>
            <p:ph sz="quarter" idx="21" hasCustomPrompt="1"/>
          </p:nvPr>
        </p:nvSpPr>
        <p:spPr>
          <a:xfrm>
            <a:off x="3328126" y="2348318"/>
            <a:ext cx="2487749" cy="269370"/>
          </a:xfrm>
        </p:spPr>
        <p:txBody>
          <a:bodyPr>
            <a:noAutofit/>
          </a:bodyPr>
          <a:lstStyle>
            <a:lvl1pPr marL="0" indent="0" algn="ctr">
              <a:lnSpc>
                <a:spcPct val="80000"/>
              </a:lnSpc>
              <a:buNone/>
              <a:defRPr sz="1600" cap="all" baseline="0">
                <a:solidFill>
                  <a:schemeClr val="bg1"/>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SUBTITLE GOES HERE</a:t>
            </a:r>
          </a:p>
        </p:txBody>
      </p:sp>
    </p:spTree>
    <p:extLst>
      <p:ext uri="{BB962C8B-B14F-4D97-AF65-F5344CB8AC3E}">
        <p14:creationId xmlns:p14="http://schemas.microsoft.com/office/powerpoint/2010/main" val="8416588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15" name="Rectangle 1">
            <a:extLst>
              <a:ext uri="{FF2B5EF4-FFF2-40B4-BE49-F238E27FC236}">
                <a16:creationId xmlns:a16="http://schemas.microsoft.com/office/drawing/2014/main" id="{F70F810B-4DED-A045-A1D2-7605E821997B}"/>
              </a:ext>
            </a:extLst>
          </p:cNvPr>
          <p:cNvSpPr/>
          <p:nvPr userDrawn="1"/>
        </p:nvSpPr>
        <p:spPr>
          <a:xfrm>
            <a:off x="0" y="4735652"/>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7" name="Title 1">
            <a:extLst>
              <a:ext uri="{FF2B5EF4-FFF2-40B4-BE49-F238E27FC236}">
                <a16:creationId xmlns:a16="http://schemas.microsoft.com/office/drawing/2014/main" id="{3194DD3B-943C-8740-A545-0DA0E5FD2569}"/>
              </a:ext>
            </a:extLst>
          </p:cNvPr>
          <p:cNvSpPr>
            <a:spLocks noGrp="1"/>
          </p:cNvSpPr>
          <p:nvPr>
            <p:ph type="title" hasCustomPrompt="1"/>
          </p:nvPr>
        </p:nvSpPr>
        <p:spPr>
          <a:xfrm>
            <a:off x="1069974" y="4651968"/>
            <a:ext cx="2743743" cy="997102"/>
          </a:xfrm>
        </p:spPr>
        <p:txBody>
          <a:bodyPr lIns="0" tIns="0" rIns="0" bIns="0" anchor="t">
            <a:normAutofit/>
          </a:bodyPr>
          <a:lstStyle>
            <a:lvl1pPr>
              <a:defRPr sz="3400"/>
            </a:lvl1pPr>
          </a:lstStyle>
          <a:p>
            <a:r>
              <a:rPr lang="en-US" noProof="0"/>
              <a:t>TITLE GOES HERE</a:t>
            </a:r>
          </a:p>
        </p:txBody>
      </p:sp>
      <p:sp>
        <p:nvSpPr>
          <p:cNvPr id="18" name="Rectangle 1">
            <a:extLst>
              <a:ext uri="{FF2B5EF4-FFF2-40B4-BE49-F238E27FC236}">
                <a16:creationId xmlns:a16="http://schemas.microsoft.com/office/drawing/2014/main" id="{93D5DD3F-FCDF-5945-9321-0FABA0771516}"/>
              </a:ext>
            </a:extLst>
          </p:cNvPr>
          <p:cNvSpPr/>
          <p:nvPr userDrawn="1"/>
        </p:nvSpPr>
        <p:spPr>
          <a:xfrm rot="16200000">
            <a:off x="3941763" y="2067005"/>
            <a:ext cx="1270000" cy="9526"/>
          </a:xfrm>
          <a:prstGeom prst="rect">
            <a:avLst/>
          </a:prstGeom>
          <a:solidFill>
            <a:srgbClr val="24282B"/>
          </a:solidFill>
          <a:ln w="12700">
            <a:miter lim="400000"/>
          </a:ln>
        </p:spPr>
        <p:txBody>
          <a:bodyPr lIns="25400" tIns="25400" rIns="25400" bIns="25400" anchor="ctr"/>
          <a:lstStyle/>
          <a:p>
            <a:pPr algn="ctr" defTabSz="412750" hangingPunct="0">
              <a:defRPr sz="3200" spc="0">
                <a:solidFill>
                  <a:srgbClr val="0433FF"/>
                </a:solidFill>
                <a:latin typeface="Helvetica Light"/>
                <a:ea typeface="Helvetica Light"/>
                <a:cs typeface="Helvetica Light"/>
                <a:sym typeface="Helvetica Light"/>
              </a:defRPr>
            </a:pPr>
            <a:endParaRPr lang="en-US" sz="1600" kern="0" noProof="0" dirty="0">
              <a:solidFill>
                <a:srgbClr val="0433FF"/>
              </a:solidFill>
              <a:latin typeface="Helvetica Light"/>
              <a:sym typeface="Helvetica Light"/>
            </a:endParaRPr>
          </a:p>
        </p:txBody>
      </p:sp>
      <p:sp>
        <p:nvSpPr>
          <p:cNvPr id="22" name="Text Placeholder 20">
            <a:extLst>
              <a:ext uri="{FF2B5EF4-FFF2-40B4-BE49-F238E27FC236}">
                <a16:creationId xmlns:a16="http://schemas.microsoft.com/office/drawing/2014/main" id="{B8877488-477F-0041-88BE-F780F1C66A10}"/>
              </a:ext>
            </a:extLst>
          </p:cNvPr>
          <p:cNvSpPr>
            <a:spLocks noGrp="1"/>
          </p:cNvSpPr>
          <p:nvPr>
            <p:ph type="body" sz="quarter" idx="14"/>
          </p:nvPr>
        </p:nvSpPr>
        <p:spPr>
          <a:xfrm>
            <a:off x="4962130" y="0"/>
            <a:ext cx="3746102" cy="6858000"/>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7749776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icture and Titl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noProof="0" smtClean="0"/>
              <a:t>9/20/2020</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6" name="Rectangle 1">
            <a:extLst>
              <a:ext uri="{FF2B5EF4-FFF2-40B4-BE49-F238E27FC236}">
                <a16:creationId xmlns:a16="http://schemas.microsoft.com/office/drawing/2014/main" id="{8640E59D-783A-C149-B212-716E0C4FE00D}"/>
              </a:ext>
            </a:extLst>
          </p:cNvPr>
          <p:cNvSpPr/>
          <p:nvPr userDrawn="1"/>
        </p:nvSpPr>
        <p:spPr>
          <a:xfrm rot="5400000">
            <a:off x="927863" y="1260477"/>
            <a:ext cx="2540001" cy="19050"/>
          </a:xfrm>
          <a:prstGeom prst="rect">
            <a:avLst/>
          </a:prstGeom>
          <a:solidFill>
            <a:srgbClr val="24282B"/>
          </a:solidFill>
          <a:ln w="12700">
            <a:miter lim="400000"/>
          </a:ln>
        </p:spPr>
        <p:txBody>
          <a:bodyPr lIns="50800" tIns="50800" rIns="50800" bIns="50800" anchor="ctr"/>
          <a:lstStyle/>
          <a:p>
            <a:pPr algn="ctr">
              <a:defRPr sz="3200" spc="0">
                <a:solidFill>
                  <a:srgbClr val="0433FF"/>
                </a:solidFill>
                <a:latin typeface="Helvetica Light"/>
                <a:ea typeface="Helvetica Light"/>
                <a:cs typeface="Helvetica Light"/>
                <a:sym typeface="Helvetica Light"/>
              </a:defRPr>
            </a:pPr>
            <a:endParaRPr lang="en-US" sz="3200" noProof="0"/>
          </a:p>
        </p:txBody>
      </p:sp>
      <p:sp>
        <p:nvSpPr>
          <p:cNvPr id="12" name="Picture Placeholder 11">
            <a:extLst>
              <a:ext uri="{FF2B5EF4-FFF2-40B4-BE49-F238E27FC236}">
                <a16:creationId xmlns:a16="http://schemas.microsoft.com/office/drawing/2014/main" id="{4E9C988F-F5FE-BA4D-BDC5-02CCC5D68FF5}"/>
              </a:ext>
            </a:extLst>
          </p:cNvPr>
          <p:cNvSpPr>
            <a:spLocks noGrp="1"/>
          </p:cNvSpPr>
          <p:nvPr>
            <p:ph type="pic" sz="quarter" idx="13"/>
          </p:nvPr>
        </p:nvSpPr>
        <p:spPr>
          <a:xfrm>
            <a:off x="409575" y="520700"/>
            <a:ext cx="3557588" cy="5816600"/>
          </a:xfrm>
          <a:custGeom>
            <a:avLst/>
            <a:gdLst>
              <a:gd name="connsiteX0" fmla="*/ 0 w 4743450"/>
              <a:gd name="connsiteY0" fmla="*/ 0 h 5816600"/>
              <a:gd name="connsiteX1" fmla="*/ 4743450 w 4743450"/>
              <a:gd name="connsiteY1" fmla="*/ 0 h 5816600"/>
              <a:gd name="connsiteX2" fmla="*/ 4743450 w 4743450"/>
              <a:gd name="connsiteY2" fmla="*/ 285838 h 5816600"/>
              <a:gd name="connsiteX3" fmla="*/ 4406308 w 4743450"/>
              <a:gd name="connsiteY3" fmla="*/ 285838 h 5816600"/>
              <a:gd name="connsiteX4" fmla="*/ 4406308 w 4743450"/>
              <a:gd name="connsiteY4" fmla="*/ 666839 h 5816600"/>
              <a:gd name="connsiteX5" fmla="*/ 4743450 w 4743450"/>
              <a:gd name="connsiteY5" fmla="*/ 666839 h 5816600"/>
              <a:gd name="connsiteX6" fmla="*/ 4743450 w 4743450"/>
              <a:gd name="connsiteY6" fmla="*/ 5816600 h 5816600"/>
              <a:gd name="connsiteX7" fmla="*/ 0 w 4743450"/>
              <a:gd name="connsiteY7" fmla="*/ 5816600 h 5816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43450" h="5816600">
                <a:moveTo>
                  <a:pt x="0" y="0"/>
                </a:moveTo>
                <a:lnTo>
                  <a:pt x="4743450" y="0"/>
                </a:lnTo>
                <a:lnTo>
                  <a:pt x="4743450" y="285838"/>
                </a:lnTo>
                <a:lnTo>
                  <a:pt x="4406308" y="285838"/>
                </a:lnTo>
                <a:lnTo>
                  <a:pt x="4406308" y="666839"/>
                </a:lnTo>
                <a:lnTo>
                  <a:pt x="4743450" y="666839"/>
                </a:lnTo>
                <a:lnTo>
                  <a:pt x="4743450" y="5816600"/>
                </a:lnTo>
                <a:lnTo>
                  <a:pt x="0" y="5816600"/>
                </a:lnTo>
                <a:close/>
              </a:path>
            </a:pathLst>
          </a:custGeom>
          <a:solidFill>
            <a:schemeClr val="tx2"/>
          </a:solidFill>
        </p:spPr>
        <p:txBody>
          <a:bodyPr wrap="square">
            <a:noAutofit/>
          </a:bodyPr>
          <a:lstStyle>
            <a:lvl1pPr marL="0" indent="0" algn="ctr">
              <a:buNone/>
              <a:defRPr>
                <a:solidFill>
                  <a:schemeClr val="bg1"/>
                </a:solidFill>
              </a:defRPr>
            </a:lvl1pPr>
          </a:lstStyle>
          <a:p>
            <a:r>
              <a:rPr lang="en-US" noProof="0"/>
              <a:t>Click icon to add picture</a:t>
            </a:r>
          </a:p>
        </p:txBody>
      </p:sp>
      <p:sp>
        <p:nvSpPr>
          <p:cNvPr id="14" name="Rectangle 1">
            <a:extLst>
              <a:ext uri="{FF2B5EF4-FFF2-40B4-BE49-F238E27FC236}">
                <a16:creationId xmlns:a16="http://schemas.microsoft.com/office/drawing/2014/main" id="{4E3F3D93-DB12-4C41-A747-8781702C1204}"/>
              </a:ext>
            </a:extLst>
          </p:cNvPr>
          <p:cNvSpPr/>
          <p:nvPr userDrawn="1"/>
        </p:nvSpPr>
        <p:spPr>
          <a:xfrm>
            <a:off x="3714306" y="806539"/>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16" name="Title 1">
            <a:extLst>
              <a:ext uri="{FF2B5EF4-FFF2-40B4-BE49-F238E27FC236}">
                <a16:creationId xmlns:a16="http://schemas.microsoft.com/office/drawing/2014/main" id="{D6C315ED-F22B-A649-80D5-44A63CE74044}"/>
              </a:ext>
            </a:extLst>
          </p:cNvPr>
          <p:cNvSpPr>
            <a:spLocks noGrp="1"/>
          </p:cNvSpPr>
          <p:nvPr>
            <p:ph type="title" hasCustomPrompt="1"/>
          </p:nvPr>
        </p:nvSpPr>
        <p:spPr>
          <a:xfrm>
            <a:off x="4572000" y="702156"/>
            <a:ext cx="4572000" cy="740156"/>
          </a:xfrm>
        </p:spPr>
        <p:txBody>
          <a:bodyPr anchor="t">
            <a:normAutofit/>
          </a:bodyPr>
          <a:lstStyle>
            <a:lvl1pPr>
              <a:defRPr sz="3400"/>
            </a:lvl1pPr>
          </a:lstStyle>
          <a:p>
            <a:r>
              <a:rPr lang="en-US" noProof="0"/>
              <a:t>TITLE GOES HERE</a:t>
            </a:r>
          </a:p>
        </p:txBody>
      </p:sp>
    </p:spTree>
    <p:extLst>
      <p:ext uri="{BB962C8B-B14F-4D97-AF65-F5344CB8AC3E}">
        <p14:creationId xmlns:p14="http://schemas.microsoft.com/office/powerpoint/2010/main" val="26390374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icture and Captio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noProof="0" smtClean="0"/>
              <a:t>9/20/2020</a:t>
            </a:fld>
            <a:endParaRPr lang="en-US" noProof="0"/>
          </a:p>
        </p:txBody>
      </p:sp>
      <p:sp>
        <p:nvSpPr>
          <p:cNvPr id="3" name="Footer Placeholder 2"/>
          <p:cNvSpPr>
            <a:spLocks noGrp="1"/>
          </p:cNvSpPr>
          <p:nvPr>
            <p:ph type="ftr" sz="quarter" idx="11"/>
          </p:nvPr>
        </p:nvSpPr>
        <p:spPr/>
        <p:txBody>
          <a:bodyPr/>
          <a:lstStyle/>
          <a:p>
            <a:endParaRPr lang="en-US" noProof="0"/>
          </a:p>
        </p:txBody>
      </p:sp>
      <p:sp>
        <p:nvSpPr>
          <p:cNvPr id="4" name="Slide Number Placeholder 3"/>
          <p:cNvSpPr>
            <a:spLocks noGrp="1"/>
          </p:cNvSpPr>
          <p:nvPr>
            <p:ph type="sldNum" sz="quarter" idx="12"/>
          </p:nvPr>
        </p:nvSpPr>
        <p:spPr/>
        <p:txBody>
          <a:bodyPr/>
          <a:lstStyle/>
          <a:p>
            <a:fld id="{3A98EE3D-8CD1-4C3F-BD1C-C98C9596463C}" type="slidenum">
              <a:rPr lang="en-US" noProof="0" smtClean="0"/>
              <a:t>‹#›</a:t>
            </a:fld>
            <a:endParaRPr lang="en-US" noProof="0"/>
          </a:p>
        </p:txBody>
      </p:sp>
      <p:sp>
        <p:nvSpPr>
          <p:cNvPr id="6" name="Rectangle 1">
            <a:extLst>
              <a:ext uri="{FF2B5EF4-FFF2-40B4-BE49-F238E27FC236}">
                <a16:creationId xmlns:a16="http://schemas.microsoft.com/office/drawing/2014/main" id="{8640E59D-783A-C149-B212-716E0C4FE00D}"/>
              </a:ext>
            </a:extLst>
          </p:cNvPr>
          <p:cNvSpPr/>
          <p:nvPr userDrawn="1"/>
        </p:nvSpPr>
        <p:spPr>
          <a:xfrm rot="5400000">
            <a:off x="927863" y="1260477"/>
            <a:ext cx="2540001" cy="19050"/>
          </a:xfrm>
          <a:prstGeom prst="rect">
            <a:avLst/>
          </a:prstGeom>
          <a:solidFill>
            <a:srgbClr val="24282B"/>
          </a:solidFill>
          <a:ln w="12700">
            <a:miter lim="400000"/>
          </a:ln>
        </p:spPr>
        <p:txBody>
          <a:bodyPr lIns="50800" tIns="50800" rIns="50800" bIns="50800" anchor="ctr"/>
          <a:lstStyle/>
          <a:p>
            <a:pPr algn="ctr">
              <a:defRPr sz="3200" spc="0">
                <a:solidFill>
                  <a:srgbClr val="0433FF"/>
                </a:solidFill>
                <a:latin typeface="Helvetica Light"/>
                <a:ea typeface="Helvetica Light"/>
                <a:cs typeface="Helvetica Light"/>
                <a:sym typeface="Helvetica Light"/>
              </a:defRPr>
            </a:pPr>
            <a:endParaRPr lang="en-US" sz="3200" noProof="0"/>
          </a:p>
        </p:txBody>
      </p:sp>
      <p:sp>
        <p:nvSpPr>
          <p:cNvPr id="12" name="Picture Placeholder 11">
            <a:extLst>
              <a:ext uri="{FF2B5EF4-FFF2-40B4-BE49-F238E27FC236}">
                <a16:creationId xmlns:a16="http://schemas.microsoft.com/office/drawing/2014/main" id="{4E9C988F-F5FE-BA4D-BDC5-02CCC5D68FF5}"/>
              </a:ext>
            </a:extLst>
          </p:cNvPr>
          <p:cNvSpPr>
            <a:spLocks noGrp="1"/>
          </p:cNvSpPr>
          <p:nvPr>
            <p:ph type="pic" sz="quarter" idx="13"/>
          </p:nvPr>
        </p:nvSpPr>
        <p:spPr>
          <a:xfrm>
            <a:off x="409575" y="520700"/>
            <a:ext cx="3557588" cy="5816600"/>
          </a:xfrm>
          <a:custGeom>
            <a:avLst/>
            <a:gdLst>
              <a:gd name="connsiteX0" fmla="*/ 0 w 4743450"/>
              <a:gd name="connsiteY0" fmla="*/ 0 h 5816600"/>
              <a:gd name="connsiteX1" fmla="*/ 4743450 w 4743450"/>
              <a:gd name="connsiteY1" fmla="*/ 0 h 5816600"/>
              <a:gd name="connsiteX2" fmla="*/ 4743450 w 4743450"/>
              <a:gd name="connsiteY2" fmla="*/ 285838 h 5816600"/>
              <a:gd name="connsiteX3" fmla="*/ 4406308 w 4743450"/>
              <a:gd name="connsiteY3" fmla="*/ 285838 h 5816600"/>
              <a:gd name="connsiteX4" fmla="*/ 4406308 w 4743450"/>
              <a:gd name="connsiteY4" fmla="*/ 666839 h 5816600"/>
              <a:gd name="connsiteX5" fmla="*/ 4743450 w 4743450"/>
              <a:gd name="connsiteY5" fmla="*/ 666839 h 5816600"/>
              <a:gd name="connsiteX6" fmla="*/ 4743450 w 4743450"/>
              <a:gd name="connsiteY6" fmla="*/ 5816600 h 5816600"/>
              <a:gd name="connsiteX7" fmla="*/ 0 w 4743450"/>
              <a:gd name="connsiteY7" fmla="*/ 5816600 h 5816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43450" h="5816600">
                <a:moveTo>
                  <a:pt x="0" y="0"/>
                </a:moveTo>
                <a:lnTo>
                  <a:pt x="4743450" y="0"/>
                </a:lnTo>
                <a:lnTo>
                  <a:pt x="4743450" y="285838"/>
                </a:lnTo>
                <a:lnTo>
                  <a:pt x="4406308" y="285838"/>
                </a:lnTo>
                <a:lnTo>
                  <a:pt x="4406308" y="666839"/>
                </a:lnTo>
                <a:lnTo>
                  <a:pt x="4743450" y="666839"/>
                </a:lnTo>
                <a:lnTo>
                  <a:pt x="4743450" y="5816600"/>
                </a:lnTo>
                <a:lnTo>
                  <a:pt x="0" y="5816600"/>
                </a:lnTo>
                <a:close/>
              </a:path>
            </a:pathLst>
          </a:custGeom>
          <a:solidFill>
            <a:schemeClr val="tx2"/>
          </a:solidFill>
        </p:spPr>
        <p:txBody>
          <a:bodyPr wrap="square">
            <a:noAutofit/>
          </a:bodyPr>
          <a:lstStyle>
            <a:lvl1pPr marL="0" indent="0" algn="ctr">
              <a:buNone/>
              <a:defRPr>
                <a:solidFill>
                  <a:schemeClr val="bg1"/>
                </a:solidFill>
              </a:defRPr>
            </a:lvl1pPr>
          </a:lstStyle>
          <a:p>
            <a:r>
              <a:rPr lang="en-US" noProof="0"/>
              <a:t>Click icon to add picture</a:t>
            </a:r>
          </a:p>
        </p:txBody>
      </p:sp>
      <p:sp>
        <p:nvSpPr>
          <p:cNvPr id="14" name="Rectangle 1">
            <a:extLst>
              <a:ext uri="{FF2B5EF4-FFF2-40B4-BE49-F238E27FC236}">
                <a16:creationId xmlns:a16="http://schemas.microsoft.com/office/drawing/2014/main" id="{4E3F3D93-DB12-4C41-A747-8781702C1204}"/>
              </a:ext>
            </a:extLst>
          </p:cNvPr>
          <p:cNvSpPr/>
          <p:nvPr userDrawn="1"/>
        </p:nvSpPr>
        <p:spPr>
          <a:xfrm>
            <a:off x="3714306" y="806539"/>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sp>
        <p:nvSpPr>
          <p:cNvPr id="16" name="Title 1">
            <a:extLst>
              <a:ext uri="{FF2B5EF4-FFF2-40B4-BE49-F238E27FC236}">
                <a16:creationId xmlns:a16="http://schemas.microsoft.com/office/drawing/2014/main" id="{D6C315ED-F22B-A649-80D5-44A63CE74044}"/>
              </a:ext>
            </a:extLst>
          </p:cNvPr>
          <p:cNvSpPr>
            <a:spLocks noGrp="1"/>
          </p:cNvSpPr>
          <p:nvPr>
            <p:ph type="title" hasCustomPrompt="1"/>
          </p:nvPr>
        </p:nvSpPr>
        <p:spPr>
          <a:xfrm>
            <a:off x="4572000" y="702156"/>
            <a:ext cx="4572000" cy="740156"/>
          </a:xfrm>
        </p:spPr>
        <p:txBody>
          <a:bodyPr anchor="t">
            <a:normAutofit/>
          </a:bodyPr>
          <a:lstStyle>
            <a:lvl1pPr>
              <a:defRPr sz="3400"/>
            </a:lvl1pPr>
          </a:lstStyle>
          <a:p>
            <a:r>
              <a:rPr lang="en-US" noProof="0"/>
              <a:t>TITLE GOES HERE</a:t>
            </a:r>
          </a:p>
        </p:txBody>
      </p:sp>
      <p:sp>
        <p:nvSpPr>
          <p:cNvPr id="9" name="Content Placeholder 8">
            <a:extLst>
              <a:ext uri="{FF2B5EF4-FFF2-40B4-BE49-F238E27FC236}">
                <a16:creationId xmlns:a16="http://schemas.microsoft.com/office/drawing/2014/main" id="{DEE6C881-74AA-8944-AD6A-BA0821ECDCAE}"/>
              </a:ext>
            </a:extLst>
          </p:cNvPr>
          <p:cNvSpPr>
            <a:spLocks noGrp="1"/>
          </p:cNvSpPr>
          <p:nvPr>
            <p:ph sz="quarter" idx="14"/>
          </p:nvPr>
        </p:nvSpPr>
        <p:spPr>
          <a:xfrm>
            <a:off x="4572001" y="1443038"/>
            <a:ext cx="4136231" cy="4894262"/>
          </a:xfrm>
        </p:spPr>
        <p:txBody>
          <a:bodyPr/>
          <a:lstStyle>
            <a:lvl1pPr>
              <a:spcBef>
                <a:spcPts val="1000"/>
              </a:spcBef>
              <a:spcAft>
                <a:spcPts val="1500"/>
              </a:spcAft>
              <a:defRPr/>
            </a:lvl1pPr>
            <a:lvl2pPr>
              <a:spcBef>
                <a:spcPts val="1000"/>
              </a:spcBef>
              <a:spcAft>
                <a:spcPts val="1500"/>
              </a:spcAft>
              <a:defRPr/>
            </a:lvl2pPr>
            <a:lvl3pPr>
              <a:spcBef>
                <a:spcPts val="1000"/>
              </a:spcBef>
              <a:spcAft>
                <a:spcPts val="1500"/>
              </a:spcAft>
              <a:defRPr/>
            </a:lvl3pPr>
            <a:lvl4pPr>
              <a:spcBef>
                <a:spcPts val="1000"/>
              </a:spcBef>
              <a:spcAft>
                <a:spcPts val="1500"/>
              </a:spcAft>
              <a:defRPr/>
            </a:lvl4pPr>
            <a:lvl5pPr>
              <a:spcBef>
                <a:spcPts val="1000"/>
              </a:spcBef>
              <a:spcAft>
                <a:spcPts val="1500"/>
              </a:spcAft>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79598450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eam">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46B5B67-55DA-424F-9805-71BDE70D7489}" type="datetimeFigureOut">
              <a:rPr lang="en-US" noProof="0" smtClean="0"/>
              <a:t>9/20/2020</a:t>
            </a:fld>
            <a:endParaRPr lang="en-US" noProof="0"/>
          </a:p>
        </p:txBody>
      </p:sp>
      <p:sp>
        <p:nvSpPr>
          <p:cNvPr id="5" name="Footer Placeholder 4"/>
          <p:cNvSpPr>
            <a:spLocks noGrp="1"/>
          </p:cNvSpPr>
          <p:nvPr>
            <p:ph type="ftr" sz="quarter" idx="11"/>
          </p:nvPr>
        </p:nvSpPr>
        <p:spPr/>
        <p:txBody>
          <a:bodyPr/>
          <a:lstStyle/>
          <a:p>
            <a:endParaRPr lang="en-US" noProof="0"/>
          </a:p>
        </p:txBody>
      </p:sp>
      <p:sp>
        <p:nvSpPr>
          <p:cNvPr id="6" name="Slide Number Placeholder 5"/>
          <p:cNvSpPr>
            <a:spLocks noGrp="1"/>
          </p:cNvSpPr>
          <p:nvPr>
            <p:ph type="sldNum" sz="quarter" idx="12"/>
          </p:nvPr>
        </p:nvSpPr>
        <p:spPr/>
        <p:txBody>
          <a:bodyPr/>
          <a:lstStyle/>
          <a:p>
            <a:fld id="{8A606CC1-1436-4FA3-B5BE-7FF06ED26E03}" type="slidenum">
              <a:rPr lang="en-US" noProof="0" smtClean="0"/>
              <a:t>‹#›</a:t>
            </a:fld>
            <a:endParaRPr lang="en-US" noProof="0"/>
          </a:p>
        </p:txBody>
      </p:sp>
      <p:sp>
        <p:nvSpPr>
          <p:cNvPr id="8" name="Picture Placeholder 9"/>
          <p:cNvSpPr>
            <a:spLocks noGrp="1"/>
          </p:cNvSpPr>
          <p:nvPr>
            <p:ph type="pic" sz="quarter" idx="17"/>
          </p:nvPr>
        </p:nvSpPr>
        <p:spPr>
          <a:xfrm>
            <a:off x="928206" y="2063552"/>
            <a:ext cx="1746660" cy="2051919"/>
          </a:xfrm>
          <a:solidFill>
            <a:schemeClr val="tx2"/>
          </a:solidFill>
        </p:spPr>
        <p:txBody>
          <a:bodyPr/>
          <a:lstStyle/>
          <a:p>
            <a:r>
              <a:rPr lang="en-US" noProof="0"/>
              <a:t>Click icon to add picture</a:t>
            </a:r>
          </a:p>
        </p:txBody>
      </p:sp>
      <p:sp>
        <p:nvSpPr>
          <p:cNvPr id="9" name="Picture Placeholder 9"/>
          <p:cNvSpPr>
            <a:spLocks noGrp="1"/>
          </p:cNvSpPr>
          <p:nvPr>
            <p:ph type="pic" sz="quarter" idx="18"/>
          </p:nvPr>
        </p:nvSpPr>
        <p:spPr>
          <a:xfrm>
            <a:off x="3681417" y="2063552"/>
            <a:ext cx="1746660" cy="2051919"/>
          </a:xfrm>
          <a:solidFill>
            <a:schemeClr val="tx2"/>
          </a:solidFill>
        </p:spPr>
        <p:txBody>
          <a:bodyPr/>
          <a:lstStyle/>
          <a:p>
            <a:r>
              <a:rPr lang="en-US" noProof="0"/>
              <a:t>Click icon to add picture</a:t>
            </a:r>
          </a:p>
        </p:txBody>
      </p:sp>
      <p:sp>
        <p:nvSpPr>
          <p:cNvPr id="10" name="Picture Placeholder 9"/>
          <p:cNvSpPr>
            <a:spLocks noGrp="1"/>
          </p:cNvSpPr>
          <p:nvPr>
            <p:ph type="pic" sz="quarter" idx="19"/>
          </p:nvPr>
        </p:nvSpPr>
        <p:spPr>
          <a:xfrm>
            <a:off x="6434628" y="2063552"/>
            <a:ext cx="1746660" cy="2051919"/>
          </a:xfrm>
          <a:solidFill>
            <a:schemeClr val="tx2"/>
          </a:solidFill>
        </p:spPr>
        <p:txBody>
          <a:bodyPr/>
          <a:lstStyle/>
          <a:p>
            <a:r>
              <a:rPr lang="en-US" noProof="0"/>
              <a:t>Click icon to add picture</a:t>
            </a:r>
          </a:p>
        </p:txBody>
      </p:sp>
      <p:sp>
        <p:nvSpPr>
          <p:cNvPr id="13" name="Content Placeholder 13"/>
          <p:cNvSpPr>
            <a:spLocks noGrp="1"/>
          </p:cNvSpPr>
          <p:nvPr>
            <p:ph sz="quarter" idx="21" hasCustomPrompt="1"/>
          </p:nvPr>
        </p:nvSpPr>
        <p:spPr>
          <a:xfrm>
            <a:off x="546362" y="4259751"/>
            <a:ext cx="2487749" cy="269370"/>
          </a:xfrm>
        </p:spPr>
        <p:txBody>
          <a:bodyPr>
            <a:noAutofit/>
          </a:bodyPr>
          <a:lstStyle>
            <a:lvl1pPr marL="0" indent="0" algn="ctr">
              <a:lnSpc>
                <a:spcPct val="80000"/>
              </a:lnSpc>
              <a:buNone/>
              <a:defRPr sz="1600">
                <a:solidFill>
                  <a:schemeClr val="tx2"/>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Name</a:t>
            </a:r>
          </a:p>
        </p:txBody>
      </p:sp>
      <p:sp>
        <p:nvSpPr>
          <p:cNvPr id="14" name="Text Placeholder 21"/>
          <p:cNvSpPr>
            <a:spLocks noGrp="1"/>
          </p:cNvSpPr>
          <p:nvPr>
            <p:ph type="body" sz="quarter" idx="22" hasCustomPrompt="1"/>
          </p:nvPr>
        </p:nvSpPr>
        <p:spPr>
          <a:xfrm>
            <a:off x="545890" y="4460677"/>
            <a:ext cx="2487929" cy="212725"/>
          </a:xfrm>
        </p:spPr>
        <p:txBody>
          <a:bodyPr>
            <a:noAutofit/>
          </a:bodyPr>
          <a:lstStyle>
            <a:lvl1pPr marL="0" indent="0" algn="ctr">
              <a:buNone/>
              <a:defRPr sz="1200" i="1">
                <a:solidFill>
                  <a:schemeClr val="accent1"/>
                </a:solidFill>
              </a:defRPr>
            </a:lvl1pPr>
          </a:lstStyle>
          <a:p>
            <a:pPr lvl="0"/>
            <a:r>
              <a:rPr lang="en-US" noProof="0"/>
              <a:t>Subtitle here</a:t>
            </a:r>
          </a:p>
        </p:txBody>
      </p:sp>
      <p:sp>
        <p:nvSpPr>
          <p:cNvPr id="15" name="Content Placeholder 13"/>
          <p:cNvSpPr>
            <a:spLocks noGrp="1"/>
          </p:cNvSpPr>
          <p:nvPr>
            <p:ph sz="quarter" idx="40" hasCustomPrompt="1"/>
          </p:nvPr>
        </p:nvSpPr>
        <p:spPr>
          <a:xfrm>
            <a:off x="545552" y="4933816"/>
            <a:ext cx="2513813" cy="1490098"/>
          </a:xfrm>
        </p:spPr>
        <p:txBody>
          <a:bodyPr anchor="t">
            <a:normAutofit/>
          </a:bodyPr>
          <a:lstStyle>
            <a:lvl1pPr marL="0" indent="0" algn="ctr">
              <a:lnSpc>
                <a:spcPct val="100000"/>
              </a:lnSpc>
              <a:buNone/>
              <a:defRPr sz="1200">
                <a:solidFill>
                  <a:schemeClr val="tx2"/>
                </a:solidFill>
                <a:latin typeface="+mn-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Profile Detail</a:t>
            </a:r>
          </a:p>
        </p:txBody>
      </p:sp>
      <p:sp>
        <p:nvSpPr>
          <p:cNvPr id="16" name="Content Placeholder 13"/>
          <p:cNvSpPr>
            <a:spLocks noGrp="1"/>
          </p:cNvSpPr>
          <p:nvPr>
            <p:ph sz="quarter" idx="41" hasCustomPrompt="1"/>
          </p:nvPr>
        </p:nvSpPr>
        <p:spPr>
          <a:xfrm>
            <a:off x="3311254" y="4259751"/>
            <a:ext cx="2487749" cy="269370"/>
          </a:xfrm>
        </p:spPr>
        <p:txBody>
          <a:bodyPr>
            <a:noAutofit/>
          </a:bodyPr>
          <a:lstStyle>
            <a:lvl1pPr marL="0" indent="0" algn="ctr">
              <a:lnSpc>
                <a:spcPct val="80000"/>
              </a:lnSpc>
              <a:buNone/>
              <a:defRPr sz="1600">
                <a:solidFill>
                  <a:schemeClr val="tx2"/>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Name</a:t>
            </a:r>
          </a:p>
        </p:txBody>
      </p:sp>
      <p:sp>
        <p:nvSpPr>
          <p:cNvPr id="17" name="Text Placeholder 21"/>
          <p:cNvSpPr>
            <a:spLocks noGrp="1"/>
          </p:cNvSpPr>
          <p:nvPr>
            <p:ph type="body" sz="quarter" idx="42" hasCustomPrompt="1"/>
          </p:nvPr>
        </p:nvSpPr>
        <p:spPr>
          <a:xfrm>
            <a:off x="3310783" y="4460677"/>
            <a:ext cx="2487929" cy="212725"/>
          </a:xfrm>
        </p:spPr>
        <p:txBody>
          <a:bodyPr>
            <a:noAutofit/>
          </a:bodyPr>
          <a:lstStyle>
            <a:lvl1pPr marL="0" indent="0" algn="ctr">
              <a:buNone/>
              <a:defRPr sz="1200" i="1">
                <a:solidFill>
                  <a:schemeClr val="accent1"/>
                </a:solidFill>
              </a:defRPr>
            </a:lvl1pPr>
          </a:lstStyle>
          <a:p>
            <a:pPr lvl="0"/>
            <a:r>
              <a:rPr lang="en-US" noProof="0"/>
              <a:t>Subtitle here</a:t>
            </a:r>
          </a:p>
        </p:txBody>
      </p:sp>
      <p:sp>
        <p:nvSpPr>
          <p:cNvPr id="18" name="Content Placeholder 13"/>
          <p:cNvSpPr>
            <a:spLocks noGrp="1"/>
          </p:cNvSpPr>
          <p:nvPr>
            <p:ph sz="quarter" idx="43" hasCustomPrompt="1"/>
          </p:nvPr>
        </p:nvSpPr>
        <p:spPr>
          <a:xfrm>
            <a:off x="3310444" y="4933816"/>
            <a:ext cx="2513813" cy="1490098"/>
          </a:xfrm>
        </p:spPr>
        <p:txBody>
          <a:bodyPr anchor="t">
            <a:normAutofit/>
          </a:bodyPr>
          <a:lstStyle>
            <a:lvl1pPr marL="0" indent="0" algn="ctr">
              <a:lnSpc>
                <a:spcPct val="100000"/>
              </a:lnSpc>
              <a:buNone/>
              <a:defRPr sz="1200">
                <a:solidFill>
                  <a:schemeClr val="tx2"/>
                </a:solidFill>
                <a:latin typeface="+mn-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Profile Detail</a:t>
            </a:r>
          </a:p>
        </p:txBody>
      </p:sp>
      <p:sp>
        <p:nvSpPr>
          <p:cNvPr id="19" name="Content Placeholder 13"/>
          <p:cNvSpPr>
            <a:spLocks noGrp="1"/>
          </p:cNvSpPr>
          <p:nvPr>
            <p:ph sz="quarter" idx="44" hasCustomPrompt="1"/>
          </p:nvPr>
        </p:nvSpPr>
        <p:spPr>
          <a:xfrm>
            <a:off x="6076147" y="4259751"/>
            <a:ext cx="2487749" cy="269370"/>
          </a:xfrm>
        </p:spPr>
        <p:txBody>
          <a:bodyPr>
            <a:noAutofit/>
          </a:bodyPr>
          <a:lstStyle>
            <a:lvl1pPr marL="0" indent="0" algn="ctr">
              <a:lnSpc>
                <a:spcPct val="80000"/>
              </a:lnSpc>
              <a:buNone/>
              <a:defRPr sz="1600">
                <a:solidFill>
                  <a:schemeClr val="tx2"/>
                </a:solidFill>
                <a:latin typeface="+mj-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Name</a:t>
            </a:r>
          </a:p>
        </p:txBody>
      </p:sp>
      <p:sp>
        <p:nvSpPr>
          <p:cNvPr id="20" name="Text Placeholder 21"/>
          <p:cNvSpPr>
            <a:spLocks noGrp="1"/>
          </p:cNvSpPr>
          <p:nvPr>
            <p:ph type="body" sz="quarter" idx="45" hasCustomPrompt="1"/>
          </p:nvPr>
        </p:nvSpPr>
        <p:spPr>
          <a:xfrm>
            <a:off x="6075675" y="4460677"/>
            <a:ext cx="2487929" cy="212725"/>
          </a:xfrm>
        </p:spPr>
        <p:txBody>
          <a:bodyPr>
            <a:noAutofit/>
          </a:bodyPr>
          <a:lstStyle>
            <a:lvl1pPr marL="0" indent="0" algn="ctr">
              <a:buNone/>
              <a:defRPr sz="1200" i="1">
                <a:solidFill>
                  <a:schemeClr val="accent1"/>
                </a:solidFill>
              </a:defRPr>
            </a:lvl1pPr>
          </a:lstStyle>
          <a:p>
            <a:pPr lvl="0"/>
            <a:r>
              <a:rPr lang="en-US" noProof="0"/>
              <a:t>Subtitle here</a:t>
            </a:r>
          </a:p>
        </p:txBody>
      </p:sp>
      <p:sp>
        <p:nvSpPr>
          <p:cNvPr id="21" name="Content Placeholder 13"/>
          <p:cNvSpPr>
            <a:spLocks noGrp="1"/>
          </p:cNvSpPr>
          <p:nvPr>
            <p:ph sz="quarter" idx="46" hasCustomPrompt="1"/>
          </p:nvPr>
        </p:nvSpPr>
        <p:spPr>
          <a:xfrm>
            <a:off x="6075337" y="4933816"/>
            <a:ext cx="2513813" cy="1490098"/>
          </a:xfrm>
        </p:spPr>
        <p:txBody>
          <a:bodyPr anchor="t">
            <a:normAutofit/>
          </a:bodyPr>
          <a:lstStyle>
            <a:lvl1pPr marL="0" indent="0" algn="ctr">
              <a:lnSpc>
                <a:spcPct val="100000"/>
              </a:lnSpc>
              <a:buNone/>
              <a:defRPr sz="1200">
                <a:solidFill>
                  <a:schemeClr val="tx2"/>
                </a:solidFill>
                <a:latin typeface="+mn-lt"/>
                <a:ea typeface="Open Sans" panose="020B0606030504020204" pitchFamily="34" charset="0"/>
                <a:cs typeface="Open Sans" panose="020B0606030504020204" pitchFamily="34" charset="0"/>
              </a:defRPr>
            </a:lvl1pPr>
            <a:lvl2pPr marL="0" indent="0">
              <a:lnSpc>
                <a:spcPct val="90000"/>
              </a:lnSpc>
              <a:spcBef>
                <a:spcPts val="0"/>
              </a:spcBef>
              <a:spcAft>
                <a:spcPts val="800"/>
              </a:spcAft>
              <a:buFont typeface="Arial" panose="020B0604020202020204" pitchFamily="34" charset="0"/>
              <a:buNone/>
              <a:defRPr sz="1200" i="1"/>
            </a:lvl2pPr>
            <a:lvl3pPr marL="0" indent="0">
              <a:buNone/>
              <a:defRPr sz="1200"/>
            </a:lvl3pPr>
            <a:lvl4pPr marL="514350" indent="-171450">
              <a:defRPr sz="1200"/>
            </a:lvl4pPr>
            <a:lvl5pPr>
              <a:defRPr sz="1200"/>
            </a:lvl5pPr>
          </a:lstStyle>
          <a:p>
            <a:pPr lvl="0"/>
            <a:r>
              <a:rPr lang="en-US" noProof="0"/>
              <a:t>Insert Profile Detail</a:t>
            </a:r>
          </a:p>
        </p:txBody>
      </p:sp>
      <p:sp>
        <p:nvSpPr>
          <p:cNvPr id="25" name="Title 1">
            <a:extLst>
              <a:ext uri="{FF2B5EF4-FFF2-40B4-BE49-F238E27FC236}">
                <a16:creationId xmlns:a16="http://schemas.microsoft.com/office/drawing/2014/main" id="{74A82460-2A11-4842-BF35-3C6799C4E8F0}"/>
              </a:ext>
            </a:extLst>
          </p:cNvPr>
          <p:cNvSpPr>
            <a:spLocks noGrp="1"/>
          </p:cNvSpPr>
          <p:nvPr>
            <p:ph type="title"/>
          </p:nvPr>
        </p:nvSpPr>
        <p:spPr>
          <a:xfrm>
            <a:off x="435894" y="702156"/>
            <a:ext cx="8272212" cy="740156"/>
          </a:xfrm>
        </p:spPr>
        <p:txBody>
          <a:bodyPr anchor="t">
            <a:normAutofit/>
          </a:bodyPr>
          <a:lstStyle>
            <a:lvl1pPr>
              <a:defRPr sz="3400"/>
            </a:lvl1pPr>
          </a:lstStyle>
          <a:p>
            <a:r>
              <a:rPr lang="en-US" noProof="0"/>
              <a:t>Click to edit Master title style</a:t>
            </a:r>
          </a:p>
        </p:txBody>
      </p:sp>
      <p:sp>
        <p:nvSpPr>
          <p:cNvPr id="26" name="Rectangle 1">
            <a:extLst>
              <a:ext uri="{FF2B5EF4-FFF2-40B4-BE49-F238E27FC236}">
                <a16:creationId xmlns:a16="http://schemas.microsoft.com/office/drawing/2014/main" id="{D72EBBB3-86E3-0D49-AFB5-BAB82C8F6544}"/>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cxnSp>
        <p:nvCxnSpPr>
          <p:cNvPr id="28" name="Straight Connector 27">
            <a:extLst>
              <a:ext uri="{FF2B5EF4-FFF2-40B4-BE49-F238E27FC236}">
                <a16:creationId xmlns:a16="http://schemas.microsoft.com/office/drawing/2014/main" id="{01E9B3DA-A75C-E947-B309-3CE35073E1FD}"/>
              </a:ext>
            </a:extLst>
          </p:cNvPr>
          <p:cNvCxnSpPr/>
          <p:nvPr userDrawn="1"/>
        </p:nvCxnSpPr>
        <p:spPr>
          <a:xfrm>
            <a:off x="889742" y="480622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D0C9E365-8CE7-5742-8FB0-881AF8246701}"/>
              </a:ext>
            </a:extLst>
          </p:cNvPr>
          <p:cNvCxnSpPr/>
          <p:nvPr userDrawn="1"/>
        </p:nvCxnSpPr>
        <p:spPr>
          <a:xfrm>
            <a:off x="3654635" y="480622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84E0687B-A3DE-9D4B-9499-96776C0A7A52}"/>
              </a:ext>
            </a:extLst>
          </p:cNvPr>
          <p:cNvCxnSpPr/>
          <p:nvPr userDrawn="1"/>
        </p:nvCxnSpPr>
        <p:spPr>
          <a:xfrm>
            <a:off x="6419527" y="4806226"/>
            <a:ext cx="18002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003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3" name="Content Placeholder 2"/>
          <p:cNvSpPr>
            <a:spLocks noGrp="1"/>
          </p:cNvSpPr>
          <p:nvPr>
            <p:ph idx="1"/>
          </p:nvPr>
        </p:nvSpPr>
        <p:spPr>
          <a:xfrm>
            <a:off x="435895" y="1890876"/>
            <a:ext cx="8272211" cy="40844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9/20/2020</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3" name="Rectangle 1">
            <a:extLst>
              <a:ext uri="{FF2B5EF4-FFF2-40B4-BE49-F238E27FC236}">
                <a16:creationId xmlns:a16="http://schemas.microsoft.com/office/drawing/2014/main" id="{C8660979-B6F8-480C-AAC7-48903CC3ECFC}"/>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3209445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and Image">
    <p:spTree>
      <p:nvGrpSpPr>
        <p:cNvPr id="1" name=""/>
        <p:cNvGrpSpPr/>
        <p:nvPr/>
      </p:nvGrpSpPr>
      <p:grpSpPr>
        <a:xfrm>
          <a:off x="0" y="0"/>
          <a:ext cx="0" cy="0"/>
          <a:chOff x="0" y="0"/>
          <a:chExt cx="0" cy="0"/>
        </a:xfrm>
      </p:grpSpPr>
      <p:sp>
        <p:nvSpPr>
          <p:cNvPr id="18" name="Picture Placeholder 17">
            <a:extLst>
              <a:ext uri="{FF2B5EF4-FFF2-40B4-BE49-F238E27FC236}">
                <a16:creationId xmlns:a16="http://schemas.microsoft.com/office/drawing/2014/main" id="{390CC524-3900-1041-BDBF-D0ABD37D8E8B}"/>
              </a:ext>
            </a:extLst>
          </p:cNvPr>
          <p:cNvSpPr>
            <a:spLocks noGrp="1"/>
          </p:cNvSpPr>
          <p:nvPr>
            <p:ph type="pic" sz="quarter" idx="13"/>
          </p:nvPr>
        </p:nvSpPr>
        <p:spPr>
          <a:xfrm>
            <a:off x="0" y="0"/>
            <a:ext cx="4143375" cy="6858000"/>
          </a:xfrm>
          <a:custGeom>
            <a:avLst/>
            <a:gdLst>
              <a:gd name="connsiteX0" fmla="*/ 0 w 5524500"/>
              <a:gd name="connsiteY0" fmla="*/ 0 h 6858000"/>
              <a:gd name="connsiteX1" fmla="*/ 5524500 w 5524500"/>
              <a:gd name="connsiteY1" fmla="*/ 0 h 6858000"/>
              <a:gd name="connsiteX2" fmla="*/ 5524500 w 5524500"/>
              <a:gd name="connsiteY2" fmla="*/ 806538 h 6858000"/>
              <a:gd name="connsiteX3" fmla="*/ 4952408 w 5524500"/>
              <a:gd name="connsiteY3" fmla="*/ 806538 h 6858000"/>
              <a:gd name="connsiteX4" fmla="*/ 4952408 w 5524500"/>
              <a:gd name="connsiteY4" fmla="*/ 1187539 h 6858000"/>
              <a:gd name="connsiteX5" fmla="*/ 5524500 w 5524500"/>
              <a:gd name="connsiteY5" fmla="*/ 1187539 h 6858000"/>
              <a:gd name="connsiteX6" fmla="*/ 5524500 w 5524500"/>
              <a:gd name="connsiteY6" fmla="*/ 6858000 h 6858000"/>
              <a:gd name="connsiteX7" fmla="*/ 0 w 55245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524500" h="6858000">
                <a:moveTo>
                  <a:pt x="0" y="0"/>
                </a:moveTo>
                <a:lnTo>
                  <a:pt x="5524500" y="0"/>
                </a:lnTo>
                <a:lnTo>
                  <a:pt x="5524500" y="806538"/>
                </a:lnTo>
                <a:lnTo>
                  <a:pt x="4952408" y="806538"/>
                </a:lnTo>
                <a:lnTo>
                  <a:pt x="4952408" y="1187539"/>
                </a:lnTo>
                <a:lnTo>
                  <a:pt x="5524500" y="1187539"/>
                </a:lnTo>
                <a:lnTo>
                  <a:pt x="5524500" y="6858000"/>
                </a:lnTo>
                <a:lnTo>
                  <a:pt x="0" y="6858000"/>
                </a:lnTo>
                <a:close/>
              </a:path>
            </a:pathLst>
          </a:custGeom>
          <a:solidFill>
            <a:schemeClr val="tx2"/>
          </a:solidFill>
        </p:spPr>
        <p:txBody>
          <a:bodyPr wrap="square">
            <a:noAutofit/>
          </a:bodyPr>
          <a:lstStyle>
            <a:lvl1pPr marL="0" indent="0" algn="ctr">
              <a:buNone/>
              <a:defRPr>
                <a:solidFill>
                  <a:schemeClr val="bg1"/>
                </a:solidFill>
              </a:defRPr>
            </a:lvl1pPr>
          </a:lstStyle>
          <a:p>
            <a:r>
              <a:rPr lang="en-US"/>
              <a:t>Click icon to add picture</a:t>
            </a:r>
            <a:endParaRPr lang="en-US" dirty="0"/>
          </a:p>
        </p:txBody>
      </p:sp>
      <p:sp>
        <p:nvSpPr>
          <p:cNvPr id="3" name="Content Placeholder 2"/>
          <p:cNvSpPr>
            <a:spLocks noGrp="1"/>
          </p:cNvSpPr>
          <p:nvPr>
            <p:ph idx="1"/>
          </p:nvPr>
        </p:nvSpPr>
        <p:spPr>
          <a:xfrm>
            <a:off x="4667695" y="1890876"/>
            <a:ext cx="4040411" cy="40844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9/20/2020</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4" name="Title 1">
            <a:extLst>
              <a:ext uri="{FF2B5EF4-FFF2-40B4-BE49-F238E27FC236}">
                <a16:creationId xmlns:a16="http://schemas.microsoft.com/office/drawing/2014/main" id="{1D49B377-6CF8-9E4B-8973-3F8057D7DF48}"/>
              </a:ext>
            </a:extLst>
          </p:cNvPr>
          <p:cNvSpPr>
            <a:spLocks noGrp="1"/>
          </p:cNvSpPr>
          <p:nvPr>
            <p:ph type="title" hasCustomPrompt="1"/>
          </p:nvPr>
        </p:nvSpPr>
        <p:spPr>
          <a:xfrm>
            <a:off x="4667695" y="702156"/>
            <a:ext cx="4040411" cy="740156"/>
          </a:xfrm>
        </p:spPr>
        <p:txBody>
          <a:bodyPr anchor="t">
            <a:normAutofit/>
          </a:bodyPr>
          <a:lstStyle>
            <a:lvl1pPr>
              <a:defRPr sz="3400"/>
            </a:lvl1pPr>
          </a:lstStyle>
          <a:p>
            <a:r>
              <a:rPr lang="en-US" dirty="0"/>
              <a:t>TITLE GOES HERE</a:t>
            </a:r>
          </a:p>
        </p:txBody>
      </p:sp>
      <p:sp>
        <p:nvSpPr>
          <p:cNvPr id="19" name="Rectangle 1">
            <a:extLst>
              <a:ext uri="{FF2B5EF4-FFF2-40B4-BE49-F238E27FC236}">
                <a16:creationId xmlns:a16="http://schemas.microsoft.com/office/drawing/2014/main" id="{E11F091D-EBC7-D743-82DA-0E177FD421D4}"/>
              </a:ext>
            </a:extLst>
          </p:cNvPr>
          <p:cNvSpPr/>
          <p:nvPr userDrawn="1"/>
        </p:nvSpPr>
        <p:spPr>
          <a:xfrm>
            <a:off x="3714306" y="806539"/>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3180963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35894" y="5141975"/>
            <a:ext cx="8272211" cy="1258827"/>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35895" y="2393951"/>
            <a:ext cx="8272211"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435895" y="4541417"/>
            <a:ext cx="8272211"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9/20/2020</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
        <p:nvSpPr>
          <p:cNvPr id="11" name="Rectangle 1">
            <a:extLst>
              <a:ext uri="{FF2B5EF4-FFF2-40B4-BE49-F238E27FC236}">
                <a16:creationId xmlns:a16="http://schemas.microsoft.com/office/drawing/2014/main" id="{5DC1E635-F6E7-F248-9B85-120581E81180}"/>
              </a:ext>
            </a:extLst>
          </p:cNvPr>
          <p:cNvSpPr/>
          <p:nvPr userDrawn="1"/>
        </p:nvSpPr>
        <p:spPr>
          <a:xfrm>
            <a:off x="81945" y="5552030"/>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3530027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35896" y="1956391"/>
            <a:ext cx="2897412" cy="4467523"/>
          </a:xfrm>
        </p:spPr>
        <p:txBody>
          <a:bodyPr anchor="t">
            <a:normAutofit/>
          </a:bodyPr>
          <a:lstStyle>
            <a:lvl1pPr>
              <a:defRPr sz="1600"/>
            </a:lvl1pPr>
            <a:lvl2pPr>
              <a:defRPr sz="1400"/>
            </a:lvl2pPr>
            <a:lvl3pPr>
              <a:defRPr sz="1200"/>
            </a:lvl3pPr>
            <a:lvl4pPr>
              <a:defRPr sz="1100"/>
            </a:lvl4pPr>
            <a:lvl5pPr>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520199" y="1956391"/>
            <a:ext cx="5187908" cy="446752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9/20/2020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
        <p:nvSpPr>
          <p:cNvPr id="8" name="Title 1">
            <a:extLst>
              <a:ext uri="{FF2B5EF4-FFF2-40B4-BE49-F238E27FC236}">
                <a16:creationId xmlns:a16="http://schemas.microsoft.com/office/drawing/2014/main" id="{4C75DA6C-B626-714A-8BBC-6FDDB6BE4083}"/>
              </a:ext>
            </a:extLst>
          </p:cNvPr>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9" name="Rectangle 1">
            <a:extLst>
              <a:ext uri="{FF2B5EF4-FFF2-40B4-BE49-F238E27FC236}">
                <a16:creationId xmlns:a16="http://schemas.microsoft.com/office/drawing/2014/main" id="{72B4D55A-70C8-E04B-B7E3-3355A1131891}"/>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1478537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435894" y="2847885"/>
            <a:ext cx="3568112" cy="557784"/>
          </a:xfrm>
        </p:spPr>
        <p:txBody>
          <a:bodyPr anchor="ctr">
            <a:noAutofit/>
          </a:bodyPr>
          <a:lstStyle>
            <a:lvl1pPr marL="0" indent="0" algn="ctr">
              <a:buNone/>
              <a:defRPr sz="28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Title goes here</a:t>
            </a:r>
          </a:p>
        </p:txBody>
      </p:sp>
      <p:sp>
        <p:nvSpPr>
          <p:cNvPr id="4" name="Content Placeholder 3"/>
          <p:cNvSpPr>
            <a:spLocks noGrp="1"/>
          </p:cNvSpPr>
          <p:nvPr>
            <p:ph sz="half" idx="2"/>
          </p:nvPr>
        </p:nvSpPr>
        <p:spPr>
          <a:xfrm>
            <a:off x="435896" y="3523047"/>
            <a:ext cx="3568109" cy="2131499"/>
          </a:xfrm>
        </p:spPr>
        <p:txBody>
          <a:bodyPr anchor="t">
            <a:normAutofit/>
          </a:bodyPr>
          <a:lstStyle>
            <a:lvl1pPr algn="ctr">
              <a:defRPr/>
            </a:lvl1pPr>
            <a:lvl2pPr algn="ctr">
              <a:defRPr/>
            </a:lvl2pPr>
            <a:lvl3pPr algn="ctr">
              <a:defRPr/>
            </a:lvl3pPr>
            <a:lvl4pPr algn="ctr">
              <a:defRPr/>
            </a:lvl4pPr>
            <a:lvl5pPr algn="ct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hasCustomPrompt="1"/>
          </p:nvPr>
        </p:nvSpPr>
        <p:spPr>
          <a:xfrm>
            <a:off x="4953002" y="2847887"/>
            <a:ext cx="3568112" cy="553373"/>
          </a:xfrm>
        </p:spPr>
        <p:txBody>
          <a:bodyPr anchor="ctr">
            <a:noAutofit/>
          </a:bodyPr>
          <a:lstStyle>
            <a:lvl1pPr marL="0" marR="0" indent="0" algn="ctr"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8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Title goes here</a:t>
            </a:r>
          </a:p>
        </p:txBody>
      </p:sp>
      <p:sp>
        <p:nvSpPr>
          <p:cNvPr id="6" name="Content Placeholder 5"/>
          <p:cNvSpPr>
            <a:spLocks noGrp="1"/>
          </p:cNvSpPr>
          <p:nvPr>
            <p:ph sz="quarter" idx="4"/>
          </p:nvPr>
        </p:nvSpPr>
        <p:spPr>
          <a:xfrm>
            <a:off x="4953001" y="3523047"/>
            <a:ext cx="3568113" cy="2131499"/>
          </a:xfrm>
        </p:spPr>
        <p:txBody>
          <a:bodyPr anchor="t">
            <a:normAutofit/>
          </a:bodyPr>
          <a:lstStyle>
            <a:lvl1pPr algn="ctr">
              <a:defRPr/>
            </a:lvl1pPr>
            <a:lvl2pPr algn="ctr">
              <a:defRPr/>
            </a:lvl2pPr>
            <a:lvl3pPr algn="ctr">
              <a:defRPr/>
            </a:lvl3pPr>
            <a:lvl4pPr algn="ctr">
              <a:defRPr/>
            </a:lvl4pPr>
            <a:lvl5pPr algn="ct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9/20/2020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
        <p:nvSpPr>
          <p:cNvPr id="10" name="Title 1">
            <a:extLst>
              <a:ext uri="{FF2B5EF4-FFF2-40B4-BE49-F238E27FC236}">
                <a16:creationId xmlns:a16="http://schemas.microsoft.com/office/drawing/2014/main" id="{73CA278B-C101-7F4E-B11A-7B91B0C8E60A}"/>
              </a:ext>
            </a:extLst>
          </p:cNvPr>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11" name="Rectangle 1">
            <a:extLst>
              <a:ext uri="{FF2B5EF4-FFF2-40B4-BE49-F238E27FC236}">
                <a16:creationId xmlns:a16="http://schemas.microsoft.com/office/drawing/2014/main" id="{FE5F6035-AACE-6847-8AF4-EB3C4D79EE95}"/>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a:solidFill>
                <a:srgbClr val="FFFFFF"/>
              </a:solidFill>
              <a:latin typeface="Helvetica Light"/>
              <a:sym typeface="Helvetica Light"/>
            </a:endParaRPr>
          </a:p>
        </p:txBody>
      </p:sp>
      <p:grpSp>
        <p:nvGrpSpPr>
          <p:cNvPr id="13" name="Group 12">
            <a:extLst>
              <a:ext uri="{FF2B5EF4-FFF2-40B4-BE49-F238E27FC236}">
                <a16:creationId xmlns:a16="http://schemas.microsoft.com/office/drawing/2014/main" id="{7D914FC0-3771-6041-9E7C-1C624C85A803}"/>
              </a:ext>
            </a:extLst>
          </p:cNvPr>
          <p:cNvGrpSpPr/>
          <p:nvPr userDrawn="1"/>
        </p:nvGrpSpPr>
        <p:grpSpPr>
          <a:xfrm>
            <a:off x="4097502" y="2250891"/>
            <a:ext cx="762001" cy="3839220"/>
            <a:chOff x="5510085" y="2250891"/>
            <a:chExt cx="1016001" cy="3839220"/>
          </a:xfrm>
        </p:grpSpPr>
        <p:cxnSp>
          <p:nvCxnSpPr>
            <p:cNvPr id="14" name="Straight Connector 13">
              <a:extLst>
                <a:ext uri="{FF2B5EF4-FFF2-40B4-BE49-F238E27FC236}">
                  <a16:creationId xmlns:a16="http://schemas.microsoft.com/office/drawing/2014/main" id="{0AED3128-974C-7F4B-BF36-A3836D1725F6}"/>
                </a:ext>
              </a:extLst>
            </p:cNvPr>
            <p:cNvCxnSpPr/>
            <p:nvPr/>
          </p:nvCxnSpPr>
          <p:spPr>
            <a:xfrm>
              <a:off x="6018085" y="2340176"/>
              <a:ext cx="0" cy="37499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Rectangle 1">
              <a:extLst>
                <a:ext uri="{FF2B5EF4-FFF2-40B4-BE49-F238E27FC236}">
                  <a16:creationId xmlns:a16="http://schemas.microsoft.com/office/drawing/2014/main" id="{2D2224CB-5DFF-3D4B-816B-1A44228A23EE}"/>
                </a:ext>
              </a:extLst>
            </p:cNvPr>
            <p:cNvSpPr/>
            <p:nvPr/>
          </p:nvSpPr>
          <p:spPr>
            <a:xfrm>
              <a:off x="5510085" y="2250891"/>
              <a:ext cx="1016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r>
                <a:rPr lang="en-US" sz="1600" kern="0" noProof="0">
                  <a:solidFill>
                    <a:srgbClr val="FFFFFF"/>
                  </a:solidFill>
                  <a:latin typeface="Helvetica Light"/>
                  <a:sym typeface="Helvetica Light"/>
                </a:rPr>
                <a:t>VS</a:t>
              </a:r>
            </a:p>
          </p:txBody>
        </p:sp>
      </p:grpSp>
    </p:spTree>
    <p:extLst>
      <p:ext uri="{BB962C8B-B14F-4D97-AF65-F5344CB8AC3E}">
        <p14:creationId xmlns:p14="http://schemas.microsoft.com/office/powerpoint/2010/main" val="1466231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DB4ED54-5B5E-4A04-93D3-5772E3CE3818}" type="datetime1">
              <a:rPr lang="en-US" smtClean="0"/>
              <a:t>9/20/2020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
        <p:nvSpPr>
          <p:cNvPr id="6" name="Title 1">
            <a:extLst>
              <a:ext uri="{FF2B5EF4-FFF2-40B4-BE49-F238E27FC236}">
                <a16:creationId xmlns:a16="http://schemas.microsoft.com/office/drawing/2014/main" id="{E2F4516B-8A37-894B-82AE-60204E6767D9}"/>
              </a:ext>
            </a:extLst>
          </p:cNvPr>
          <p:cNvSpPr>
            <a:spLocks noGrp="1"/>
          </p:cNvSpPr>
          <p:nvPr>
            <p:ph type="title"/>
          </p:nvPr>
        </p:nvSpPr>
        <p:spPr>
          <a:xfrm>
            <a:off x="435894" y="702156"/>
            <a:ext cx="8272212" cy="740156"/>
          </a:xfrm>
        </p:spPr>
        <p:txBody>
          <a:bodyPr anchor="t">
            <a:normAutofit/>
          </a:bodyPr>
          <a:lstStyle>
            <a:lvl1pPr>
              <a:defRPr sz="3400"/>
            </a:lvl1pPr>
          </a:lstStyle>
          <a:p>
            <a:r>
              <a:rPr lang="en-US"/>
              <a:t>Click to edit Master title style</a:t>
            </a:r>
            <a:endParaRPr lang="en-US" dirty="0"/>
          </a:p>
        </p:txBody>
      </p:sp>
      <p:sp>
        <p:nvSpPr>
          <p:cNvPr id="7" name="Rectangle 1">
            <a:extLst>
              <a:ext uri="{FF2B5EF4-FFF2-40B4-BE49-F238E27FC236}">
                <a16:creationId xmlns:a16="http://schemas.microsoft.com/office/drawing/2014/main" id="{CC16CE43-CB3C-7544-B05B-0A9F706D6FD8}"/>
              </a:ext>
            </a:extLst>
          </p:cNvPr>
          <p:cNvSpPr/>
          <p:nvPr userDrawn="1"/>
        </p:nvSpPr>
        <p:spPr>
          <a:xfrm>
            <a:off x="0" y="806538"/>
            <a:ext cx="340201" cy="363044"/>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Tree>
    <p:extLst>
      <p:ext uri="{BB962C8B-B14F-4D97-AF65-F5344CB8AC3E}">
        <p14:creationId xmlns:p14="http://schemas.microsoft.com/office/powerpoint/2010/main" val="4089578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9/20/2020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64942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arrow Content Large Image">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9EEDEA7C-D9D3-5E4A-A0E6-B7A0ED5E0F89}"/>
              </a:ext>
            </a:extLst>
          </p:cNvPr>
          <p:cNvSpPr>
            <a:spLocks noGrp="1"/>
          </p:cNvSpPr>
          <p:nvPr>
            <p:ph type="pic" sz="quarter" idx="13"/>
          </p:nvPr>
        </p:nvSpPr>
        <p:spPr>
          <a:xfrm>
            <a:off x="3886199" y="0"/>
            <a:ext cx="5257800" cy="6858000"/>
          </a:xfrm>
          <a:custGeom>
            <a:avLst/>
            <a:gdLst>
              <a:gd name="connsiteX0" fmla="*/ 0 w 7010400"/>
              <a:gd name="connsiteY0" fmla="*/ 0 h 6858000"/>
              <a:gd name="connsiteX1" fmla="*/ 7010400 w 7010400"/>
              <a:gd name="connsiteY1" fmla="*/ 0 h 6858000"/>
              <a:gd name="connsiteX2" fmla="*/ 7010400 w 7010400"/>
              <a:gd name="connsiteY2" fmla="*/ 6858000 h 6858000"/>
              <a:gd name="connsiteX3" fmla="*/ 0 w 7010400"/>
              <a:gd name="connsiteY3" fmla="*/ 6858000 h 6858000"/>
              <a:gd name="connsiteX4" fmla="*/ 0 w 7010400"/>
              <a:gd name="connsiteY4" fmla="*/ 2620396 h 6858000"/>
              <a:gd name="connsiteX5" fmla="*/ 508001 w 7010400"/>
              <a:gd name="connsiteY5" fmla="*/ 2620396 h 6858000"/>
              <a:gd name="connsiteX6" fmla="*/ 508001 w 7010400"/>
              <a:gd name="connsiteY6" fmla="*/ 2239395 h 6858000"/>
              <a:gd name="connsiteX7" fmla="*/ 0 w 7010400"/>
              <a:gd name="connsiteY7" fmla="*/ 223939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10400" h="6858000">
                <a:moveTo>
                  <a:pt x="0" y="0"/>
                </a:moveTo>
                <a:lnTo>
                  <a:pt x="7010400" y="0"/>
                </a:lnTo>
                <a:lnTo>
                  <a:pt x="7010400" y="6858000"/>
                </a:lnTo>
                <a:lnTo>
                  <a:pt x="0" y="6858000"/>
                </a:lnTo>
                <a:lnTo>
                  <a:pt x="0" y="2620396"/>
                </a:lnTo>
                <a:lnTo>
                  <a:pt x="508001" y="2620396"/>
                </a:lnTo>
                <a:lnTo>
                  <a:pt x="508001" y="2239395"/>
                </a:lnTo>
                <a:lnTo>
                  <a:pt x="0" y="2239395"/>
                </a:lnTo>
                <a:close/>
              </a:path>
            </a:pathLst>
          </a:custGeom>
          <a:solidFill>
            <a:schemeClr val="tx2"/>
          </a:solidFill>
        </p:spPr>
        <p:txBody>
          <a:bodyPr wrap="square">
            <a:noAutofit/>
          </a:bodyPr>
          <a:lstStyle/>
          <a:p>
            <a:r>
              <a:rPr lang="en-US"/>
              <a:t>Click icon to add picture</a:t>
            </a:r>
            <a:endParaRPr lang="en-US" dirty="0"/>
          </a:p>
        </p:txBody>
      </p:sp>
      <p:sp>
        <p:nvSpPr>
          <p:cNvPr id="2" name="Date Placeholder 1"/>
          <p:cNvSpPr>
            <a:spLocks noGrp="1"/>
          </p:cNvSpPr>
          <p:nvPr>
            <p:ph type="dt" sz="half" idx="10"/>
          </p:nvPr>
        </p:nvSpPr>
        <p:spPr/>
        <p:txBody>
          <a:bodyPr/>
          <a:lstStyle/>
          <a:p>
            <a:fld id="{4EDE50D6-574B-40AF-946F-D52A04ADE379}" type="datetime1">
              <a:rPr lang="en-US" smtClean="0"/>
              <a:t>9/20/2020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
        <p:nvSpPr>
          <p:cNvPr id="12" name="Rectangle 1">
            <a:extLst>
              <a:ext uri="{FF2B5EF4-FFF2-40B4-BE49-F238E27FC236}">
                <a16:creationId xmlns:a16="http://schemas.microsoft.com/office/drawing/2014/main" id="{EF358276-528D-1F4E-804A-4F9FDE93568A}"/>
              </a:ext>
            </a:extLst>
          </p:cNvPr>
          <p:cNvSpPr/>
          <p:nvPr userDrawn="1"/>
        </p:nvSpPr>
        <p:spPr>
          <a:xfrm>
            <a:off x="3505200" y="2239396"/>
            <a:ext cx="762001" cy="381001"/>
          </a:xfrm>
          <a:prstGeom prst="rect">
            <a:avLst/>
          </a:prstGeom>
          <a:solidFill>
            <a:schemeClr val="accent1"/>
          </a:solidFill>
          <a:ln w="12700">
            <a:miter lim="400000"/>
          </a:ln>
        </p:spPr>
        <p:txBody>
          <a:bodyPr lIns="25400" tIns="25400" rIns="25400" bIns="25400" anchor="ctr"/>
          <a:lstStyle/>
          <a:p>
            <a:pPr algn="ctr" defTabSz="412750" hangingPunct="0">
              <a:defRPr sz="3200" spc="0">
                <a:solidFill>
                  <a:srgbClr val="FFFFFF"/>
                </a:solidFill>
                <a:latin typeface="Helvetica Light"/>
                <a:ea typeface="Helvetica Light"/>
                <a:cs typeface="Helvetica Light"/>
                <a:sym typeface="Helvetica Light"/>
              </a:defRPr>
            </a:pPr>
            <a:endParaRPr lang="en-US" sz="1600" kern="0" noProof="0" dirty="0">
              <a:solidFill>
                <a:srgbClr val="FFFFFF"/>
              </a:solidFill>
              <a:latin typeface="Helvetica Light"/>
              <a:sym typeface="Helvetica Light"/>
            </a:endParaRPr>
          </a:p>
        </p:txBody>
      </p:sp>
      <p:sp>
        <p:nvSpPr>
          <p:cNvPr id="15" name="Rectangle 1">
            <a:extLst>
              <a:ext uri="{FF2B5EF4-FFF2-40B4-BE49-F238E27FC236}">
                <a16:creationId xmlns:a16="http://schemas.microsoft.com/office/drawing/2014/main" id="{A6817E56-9BF4-B245-9536-10F7E163D7D9}"/>
              </a:ext>
            </a:extLst>
          </p:cNvPr>
          <p:cNvSpPr/>
          <p:nvPr userDrawn="1"/>
        </p:nvSpPr>
        <p:spPr>
          <a:xfrm>
            <a:off x="435894" y="875830"/>
            <a:ext cx="1905001" cy="25400"/>
          </a:xfrm>
          <a:prstGeom prst="rect">
            <a:avLst/>
          </a:prstGeom>
          <a:solidFill>
            <a:srgbClr val="24282B"/>
          </a:solidFill>
          <a:ln w="12700">
            <a:miter lim="400000"/>
          </a:ln>
        </p:spPr>
        <p:txBody>
          <a:bodyPr lIns="50800" tIns="50800" rIns="50800" bIns="50800" anchor="ctr"/>
          <a:lstStyle/>
          <a:p>
            <a:pPr algn="ctr">
              <a:defRPr sz="3200" spc="0">
                <a:solidFill>
                  <a:srgbClr val="0433FF"/>
                </a:solidFill>
                <a:latin typeface="Helvetica Light"/>
                <a:ea typeface="Helvetica Light"/>
                <a:cs typeface="Helvetica Light"/>
                <a:sym typeface="Helvetica Light"/>
              </a:defRPr>
            </a:pPr>
            <a:endParaRPr lang="en-US" sz="3200" noProof="0" dirty="0"/>
          </a:p>
        </p:txBody>
      </p:sp>
      <p:sp>
        <p:nvSpPr>
          <p:cNvPr id="18" name="Content Placeholder 2">
            <a:extLst>
              <a:ext uri="{FF2B5EF4-FFF2-40B4-BE49-F238E27FC236}">
                <a16:creationId xmlns:a16="http://schemas.microsoft.com/office/drawing/2014/main" id="{A2F758DC-4792-1D42-83A8-ED4E6CD5F7E3}"/>
              </a:ext>
            </a:extLst>
          </p:cNvPr>
          <p:cNvSpPr>
            <a:spLocks noGrp="1"/>
          </p:cNvSpPr>
          <p:nvPr>
            <p:ph sz="half" idx="1"/>
          </p:nvPr>
        </p:nvSpPr>
        <p:spPr>
          <a:xfrm>
            <a:off x="435896" y="2720637"/>
            <a:ext cx="2897412" cy="3634317"/>
          </a:xfrm>
        </p:spPr>
        <p:txBody>
          <a:bodyPr anchor="t">
            <a:normAutofit/>
          </a:bodyPr>
          <a:lstStyle>
            <a:lvl1pPr>
              <a:defRPr sz="1600"/>
            </a:lvl1pPr>
            <a:lvl2pPr>
              <a:defRPr sz="1400"/>
            </a:lvl2pPr>
            <a:lvl3pPr>
              <a:defRPr sz="1200"/>
            </a:lvl3pPr>
            <a:lvl4pPr>
              <a:defRPr sz="1100"/>
            </a:lvl4pPr>
            <a:lvl5pPr>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itle 1">
            <a:extLst>
              <a:ext uri="{FF2B5EF4-FFF2-40B4-BE49-F238E27FC236}">
                <a16:creationId xmlns:a16="http://schemas.microsoft.com/office/drawing/2014/main" id="{2859246A-0674-144E-84D6-29D5891C06F8}"/>
              </a:ext>
            </a:extLst>
          </p:cNvPr>
          <p:cNvSpPr>
            <a:spLocks noGrp="1"/>
          </p:cNvSpPr>
          <p:nvPr>
            <p:ph type="title" hasCustomPrompt="1"/>
          </p:nvPr>
        </p:nvSpPr>
        <p:spPr>
          <a:xfrm>
            <a:off x="435894" y="1304660"/>
            <a:ext cx="2897412" cy="1415976"/>
          </a:xfrm>
        </p:spPr>
        <p:txBody>
          <a:bodyPr anchor="t">
            <a:normAutofit/>
          </a:bodyPr>
          <a:lstStyle>
            <a:lvl1pPr>
              <a:defRPr sz="3400"/>
            </a:lvl1pPr>
          </a:lstStyle>
          <a:p>
            <a:r>
              <a:rPr lang="en-US" dirty="0"/>
              <a:t>Title goes here</a:t>
            </a:r>
          </a:p>
        </p:txBody>
      </p:sp>
    </p:spTree>
    <p:extLst>
      <p:ext uri="{BB962C8B-B14F-4D97-AF65-F5344CB8AC3E}">
        <p14:creationId xmlns:p14="http://schemas.microsoft.com/office/powerpoint/2010/main" val="144243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35894" y="705124"/>
            <a:ext cx="8272212"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435894" y="2336003"/>
            <a:ext cx="8272212"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04464" y="6423915"/>
            <a:ext cx="21335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9/20/2020</a:t>
            </a:fld>
            <a:endParaRPr lang="en-US" dirty="0"/>
          </a:p>
        </p:txBody>
      </p:sp>
      <p:sp>
        <p:nvSpPr>
          <p:cNvPr id="5" name="Footer Placeholder 4"/>
          <p:cNvSpPr>
            <a:spLocks noGrp="1"/>
          </p:cNvSpPr>
          <p:nvPr>
            <p:ph type="ftr" sz="quarter" idx="3"/>
          </p:nvPr>
        </p:nvSpPr>
        <p:spPr>
          <a:xfrm>
            <a:off x="435894" y="6423915"/>
            <a:ext cx="5187908"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7918725" y="6423915"/>
            <a:ext cx="789383"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167376645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 id="2147483726" r:id="rId18"/>
  </p:sldLayoutIdLst>
  <p:hf sldNum="0" hdr="0" ftr="0" dt="0"/>
  <p:txStyles>
    <p:titleStyle>
      <a:lvl1pPr algn="l" defTabSz="457200" rtl="0" eaLnBrk="1" latinLnBrk="0" hangingPunct="1">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8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6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ECB34-6337-DE4D-8FD3-A3A0F5766F21}"/>
              </a:ext>
            </a:extLst>
          </p:cNvPr>
          <p:cNvSpPr>
            <a:spLocks noGrp="1"/>
          </p:cNvSpPr>
          <p:nvPr>
            <p:ph type="title"/>
          </p:nvPr>
        </p:nvSpPr>
        <p:spPr>
          <a:xfrm>
            <a:off x="435895" y="3341089"/>
            <a:ext cx="8272211" cy="1200329"/>
          </a:xfrm>
        </p:spPr>
        <p:txBody>
          <a:bodyPr>
            <a:spAutoFit/>
          </a:bodyPr>
          <a:lstStyle/>
          <a:p>
            <a:r>
              <a:rPr lang="en-US" dirty="0">
                <a:solidFill>
                  <a:schemeClr val="tx1"/>
                </a:solidFill>
              </a:rPr>
              <a:t>Lesson 12 </a:t>
            </a:r>
            <a:br>
              <a:rPr lang="en-US" dirty="0">
                <a:solidFill>
                  <a:schemeClr val="tx1"/>
                </a:solidFill>
              </a:rPr>
            </a:br>
            <a:r>
              <a:rPr lang="en-US" dirty="0">
                <a:solidFill>
                  <a:schemeClr val="tx1"/>
                </a:solidFill>
              </a:rPr>
              <a:t>The transfiguration</a:t>
            </a:r>
          </a:p>
        </p:txBody>
      </p:sp>
      <p:sp>
        <p:nvSpPr>
          <p:cNvPr id="3" name="Text Placeholder 2">
            <a:extLst>
              <a:ext uri="{FF2B5EF4-FFF2-40B4-BE49-F238E27FC236}">
                <a16:creationId xmlns:a16="http://schemas.microsoft.com/office/drawing/2014/main" id="{4AB27EA9-DD4F-6245-9D17-591DCE0A8ADA}"/>
              </a:ext>
            </a:extLst>
          </p:cNvPr>
          <p:cNvSpPr>
            <a:spLocks noGrp="1"/>
          </p:cNvSpPr>
          <p:nvPr>
            <p:ph type="body" idx="1"/>
          </p:nvPr>
        </p:nvSpPr>
        <p:spPr>
          <a:xfrm>
            <a:off x="435895" y="4541417"/>
            <a:ext cx="8272211" cy="369332"/>
          </a:xfrm>
        </p:spPr>
        <p:txBody>
          <a:bodyPr>
            <a:spAutoFit/>
          </a:bodyPr>
          <a:lstStyle/>
          <a:p>
            <a:r>
              <a:rPr lang="en-US" dirty="0">
                <a:solidFill>
                  <a:schemeClr val="tx1"/>
                </a:solidFill>
              </a:rPr>
              <a:t>September 16, 2020</a:t>
            </a:r>
          </a:p>
        </p:txBody>
      </p:sp>
      <p:sp>
        <p:nvSpPr>
          <p:cNvPr id="4" name="TextBox 3">
            <a:extLst>
              <a:ext uri="{FF2B5EF4-FFF2-40B4-BE49-F238E27FC236}">
                <a16:creationId xmlns:a16="http://schemas.microsoft.com/office/drawing/2014/main" id="{5D907F59-A770-4EE3-BD7D-3302FE0E28EF}"/>
              </a:ext>
            </a:extLst>
          </p:cNvPr>
          <p:cNvSpPr txBox="1"/>
          <p:nvPr/>
        </p:nvSpPr>
        <p:spPr>
          <a:xfrm>
            <a:off x="955964" y="5250359"/>
            <a:ext cx="7232072" cy="7694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600" b="1" i="0" u="none" strike="noStrike" kern="1200" cap="none" spc="0" normalizeH="0" baseline="0" noProof="0" dirty="0">
                <a:ln>
                  <a:noFill/>
                </a:ln>
                <a:solidFill>
                  <a:prstClr val="white"/>
                </a:solidFill>
                <a:effectLst/>
                <a:uLnTx/>
                <a:uFillTx/>
                <a:latin typeface="Garamond" panose="02020404030301010803"/>
                <a:ea typeface="+mn-ea"/>
                <a:cs typeface="+mn-cs"/>
              </a:rPr>
              <a:t>Forgiveness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prstClr val="white">
                    <a:lumMod val="95000"/>
                  </a:prstClr>
                </a:solidFill>
                <a:effectLst/>
                <a:uLnTx/>
                <a:uFillTx/>
                <a:latin typeface="Book Antiqua" panose="02040602050305030304" pitchFamily="18" charset="0"/>
                <a:ea typeface="+mn-ea"/>
                <a:cs typeface="+mn-cs"/>
              </a:rPr>
              <a:t>Matthew 18:15-35</a:t>
            </a:r>
            <a:endParaRPr kumimoji="0" lang="en-US" sz="1800" b="0" i="0" u="none" strike="noStrike" kern="1200" cap="none" spc="0" normalizeH="0" baseline="0" noProof="0" dirty="0">
              <a:ln>
                <a:noFill/>
              </a:ln>
              <a:solidFill>
                <a:prstClr val="white">
                  <a:lumMod val="95000"/>
                </a:prstClr>
              </a:solidFill>
              <a:effectLst/>
              <a:uLnTx/>
              <a:uFillTx/>
              <a:latin typeface="Book Antiqua" panose="02040602050305030304" pitchFamily="18" charset="0"/>
              <a:ea typeface="+mn-ea"/>
              <a:cs typeface="+mn-cs"/>
            </a:endParaRPr>
          </a:p>
        </p:txBody>
      </p:sp>
    </p:spTree>
    <p:extLst>
      <p:ext uri="{BB962C8B-B14F-4D97-AF65-F5344CB8AC3E}">
        <p14:creationId xmlns:p14="http://schemas.microsoft.com/office/powerpoint/2010/main" val="1520963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551695" cy="1015663"/>
          </a:xfrm>
        </p:spPr>
        <p:txBody>
          <a:bodyPr>
            <a:spAutoFit/>
          </a:bodyPr>
          <a:lstStyle/>
          <a:p>
            <a:r>
              <a:rPr lang="en-US" sz="3600" dirty="0">
                <a:solidFill>
                  <a:schemeClr val="tx1"/>
                </a:solidFill>
                <a:latin typeface="Book Antiqua" panose="02040602050305030304" pitchFamily="18" charset="0"/>
              </a:rPr>
              <a:t>Sin and forgiveness</a:t>
            </a:r>
            <a:br>
              <a:rPr lang="en-US" sz="3600" dirty="0">
                <a:solidFill>
                  <a:schemeClr val="tx1"/>
                </a:solidFill>
                <a:latin typeface="Book Antiqua" panose="02040602050305030304" pitchFamily="18" charset="0"/>
              </a:rPr>
            </a:br>
            <a:r>
              <a:rPr lang="en-US" sz="2400" dirty="0">
                <a:solidFill>
                  <a:schemeClr val="tx1"/>
                </a:solidFill>
                <a:latin typeface="Book Antiqua" panose="02040602050305030304" pitchFamily="18" charset="0"/>
              </a:rPr>
              <a:t>Matthew 18:15-35</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295400"/>
            <a:ext cx="8783052" cy="5521512"/>
          </a:xfrm>
        </p:spPr>
        <p:txBody>
          <a:bodyPr anchor="t">
            <a:spAutoFit/>
          </a:bodyPr>
          <a:lstStyle/>
          <a:p>
            <a:pPr marL="0" indent="0">
              <a:buNone/>
            </a:pPr>
            <a:r>
              <a:rPr lang="en-US" sz="2600" dirty="0">
                <a:solidFill>
                  <a:schemeClr val="tx1"/>
                </a:solidFill>
                <a:latin typeface="Lucida Bright" panose="02040602050505020304" pitchFamily="18" charset="0"/>
              </a:rPr>
              <a:t>Key takeaways:</a:t>
            </a:r>
          </a:p>
          <a:p>
            <a:pPr>
              <a:buClr>
                <a:schemeClr val="tx1"/>
              </a:buClr>
              <a:buSzPct val="100000"/>
            </a:pPr>
            <a:r>
              <a:rPr lang="en-US" sz="2600" b="1" dirty="0">
                <a:solidFill>
                  <a:schemeClr val="tx1"/>
                </a:solidFill>
                <a:latin typeface="Lucida Bright" panose="02040602050505020304" pitchFamily="18" charset="0"/>
              </a:rPr>
              <a:t>Resolve sin and offenses at the lowest level and with the fewest number of people knowing </a:t>
            </a:r>
            <a:br>
              <a:rPr lang="en-US" sz="2600" b="1" dirty="0">
                <a:solidFill>
                  <a:schemeClr val="tx1"/>
                </a:solidFill>
                <a:latin typeface="Lucida Bright" panose="02040602050505020304" pitchFamily="18" charset="0"/>
              </a:rPr>
            </a:br>
            <a:r>
              <a:rPr lang="en-US" sz="2600" dirty="0">
                <a:solidFill>
                  <a:schemeClr val="tx1"/>
                </a:solidFill>
                <a:latin typeface="Lucida Bright" panose="02040602050505020304" pitchFamily="18" charset="0"/>
              </a:rPr>
              <a:t>(verse 15). </a:t>
            </a:r>
            <a:r>
              <a:rPr lang="en-US" sz="2600" i="1" dirty="0">
                <a:solidFill>
                  <a:schemeClr val="tx1"/>
                </a:solidFill>
                <a:latin typeface="Lucida Bright" panose="02040602050505020304" pitchFamily="18" charset="0"/>
              </a:rPr>
              <a:t>“If he listens to you, you have won your brother.”</a:t>
            </a:r>
            <a:endParaRPr lang="en-US" sz="2600" dirty="0">
              <a:solidFill>
                <a:schemeClr val="tx1"/>
              </a:solidFill>
              <a:latin typeface="Lucida Bright" panose="02040602050505020304" pitchFamily="18" charset="0"/>
            </a:endParaRPr>
          </a:p>
          <a:p>
            <a:pPr>
              <a:buClr>
                <a:schemeClr val="tx1"/>
              </a:buClr>
              <a:buSzPct val="100000"/>
            </a:pPr>
            <a:r>
              <a:rPr lang="en-US" sz="2600" b="1" dirty="0">
                <a:solidFill>
                  <a:schemeClr val="tx1"/>
                </a:solidFill>
                <a:latin typeface="Lucida Bright" panose="02040602050505020304" pitchFamily="18" charset="0"/>
              </a:rPr>
              <a:t>Facts and truth are of utmost importance</a:t>
            </a:r>
            <a:r>
              <a:rPr lang="en-US" sz="2600" dirty="0">
                <a:solidFill>
                  <a:schemeClr val="tx1"/>
                </a:solidFill>
                <a:latin typeface="Lucida Bright" panose="02040602050505020304" pitchFamily="18" charset="0"/>
              </a:rPr>
              <a:t>. </a:t>
            </a:r>
            <a:br>
              <a:rPr lang="en-US" sz="2600" dirty="0">
                <a:solidFill>
                  <a:schemeClr val="tx1"/>
                </a:solidFill>
                <a:latin typeface="Lucida Bright" panose="02040602050505020304" pitchFamily="18" charset="0"/>
              </a:rPr>
            </a:br>
            <a:r>
              <a:rPr lang="en-US" sz="2600" dirty="0">
                <a:solidFill>
                  <a:schemeClr val="tx1"/>
                </a:solidFill>
                <a:latin typeface="Lucida Bright" panose="02040602050505020304" pitchFamily="18" charset="0"/>
              </a:rPr>
              <a:t>It’s what actually took place (verse 16).</a:t>
            </a:r>
          </a:p>
          <a:p>
            <a:pPr>
              <a:buClr>
                <a:schemeClr val="tx1"/>
              </a:buClr>
              <a:buSzPct val="100000"/>
            </a:pPr>
            <a:r>
              <a:rPr lang="en-US" sz="2600" b="1" dirty="0">
                <a:solidFill>
                  <a:schemeClr val="tx1"/>
                </a:solidFill>
                <a:latin typeface="Lucida Bright" panose="02040602050505020304" pitchFamily="18" charset="0"/>
              </a:rPr>
              <a:t>The manner of presenting and receiving is critically important.</a:t>
            </a:r>
          </a:p>
          <a:p>
            <a:pPr>
              <a:buClr>
                <a:schemeClr val="tx1"/>
              </a:buClr>
              <a:buSzPct val="100000"/>
            </a:pPr>
            <a:r>
              <a:rPr lang="en-US" sz="2600" b="1" dirty="0">
                <a:solidFill>
                  <a:schemeClr val="tx1"/>
                </a:solidFill>
                <a:latin typeface="Lucida Bright" panose="02040602050505020304" pitchFamily="18" charset="0"/>
              </a:rPr>
              <a:t>Reconciliation and forgiveness doesn’t take place without listening </a:t>
            </a:r>
            <a:r>
              <a:rPr lang="en-US" sz="2600" dirty="0">
                <a:solidFill>
                  <a:schemeClr val="tx1"/>
                </a:solidFill>
                <a:latin typeface="Lucida Bright" panose="02040602050505020304" pitchFamily="18" charset="0"/>
              </a:rPr>
              <a:t>(cf. James 1:19) on both sides, to the word of God and each other. (Joshua 22)</a:t>
            </a:r>
          </a:p>
        </p:txBody>
      </p:sp>
    </p:spTree>
    <p:extLst>
      <p:ext uri="{BB962C8B-B14F-4D97-AF65-F5344CB8AC3E}">
        <p14:creationId xmlns:p14="http://schemas.microsoft.com/office/powerpoint/2010/main" val="2121286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551695" cy="1015663"/>
          </a:xfrm>
        </p:spPr>
        <p:txBody>
          <a:bodyPr>
            <a:spAutoFit/>
          </a:bodyPr>
          <a:lstStyle/>
          <a:p>
            <a:r>
              <a:rPr lang="en-US" sz="3600" dirty="0">
                <a:solidFill>
                  <a:schemeClr val="tx1"/>
                </a:solidFill>
                <a:latin typeface="Book Antiqua" panose="02040602050305030304" pitchFamily="18" charset="0"/>
              </a:rPr>
              <a:t>Sin and forgiveness</a:t>
            </a:r>
            <a:br>
              <a:rPr lang="en-US" sz="3600" dirty="0">
                <a:solidFill>
                  <a:schemeClr val="tx1"/>
                </a:solidFill>
                <a:latin typeface="Book Antiqua" panose="02040602050305030304" pitchFamily="18" charset="0"/>
              </a:rPr>
            </a:br>
            <a:r>
              <a:rPr lang="en-US" sz="2400" dirty="0">
                <a:solidFill>
                  <a:schemeClr val="tx1"/>
                </a:solidFill>
                <a:latin typeface="Book Antiqua" panose="02040602050305030304" pitchFamily="18" charset="0"/>
              </a:rPr>
              <a:t>Matthew 18:15-35</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576551"/>
            <a:ext cx="8783052" cy="3702552"/>
          </a:xfrm>
        </p:spPr>
        <p:txBody>
          <a:bodyPr anchor="t">
            <a:spAutoFit/>
          </a:bodyPr>
          <a:lstStyle/>
          <a:p>
            <a:pPr marL="0" indent="0">
              <a:buNone/>
            </a:pP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Truly I say to you, whatever you bind on earth shall have been bound in heaven; and whatever you loose on earth shall have been loosed in heaven</a:t>
            </a:r>
            <a:r>
              <a:rPr lang="en-US" sz="2800" i="1" dirty="0">
                <a:solidFill>
                  <a:schemeClr val="tx1"/>
                </a:solidFill>
                <a:latin typeface="Lucida Bright" panose="02040602050505020304" pitchFamily="18" charset="0"/>
              </a:rPr>
              <a:t>.”</a:t>
            </a:r>
            <a:r>
              <a:rPr lang="en-US" sz="2800" dirty="0">
                <a:solidFill>
                  <a:schemeClr val="tx1"/>
                </a:solidFill>
                <a:latin typeface="Lucida Bright" panose="02040602050505020304" pitchFamily="18" charset="0"/>
              </a:rPr>
              <a:t> (Matthew 18:18)</a:t>
            </a:r>
          </a:p>
          <a:p>
            <a:pPr marL="0" indent="0">
              <a:buNone/>
            </a:pPr>
            <a:r>
              <a:rPr lang="en-US" sz="2800" dirty="0">
                <a:solidFill>
                  <a:schemeClr val="tx1"/>
                </a:solidFill>
                <a:latin typeface="Lucida Bright" panose="02040602050505020304" pitchFamily="18" charset="0"/>
              </a:rPr>
              <a:t>A similar statement is made in </a:t>
            </a:r>
            <a:r>
              <a:rPr lang="en-US" sz="2800" b="1" dirty="0">
                <a:solidFill>
                  <a:schemeClr val="tx1"/>
                </a:solidFill>
                <a:latin typeface="Lucida Bright" panose="02040602050505020304" pitchFamily="18" charset="0"/>
              </a:rPr>
              <a:t>Matthew 16:19 </a:t>
            </a:r>
            <a:r>
              <a:rPr lang="en-US" sz="2800" dirty="0">
                <a:solidFill>
                  <a:schemeClr val="tx1"/>
                </a:solidFill>
                <a:latin typeface="Lucida Bright" panose="02040602050505020304" pitchFamily="18" charset="0"/>
              </a:rPr>
              <a:t>after Peter’s confession and speaks of their authority on earth to </a:t>
            </a: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bind</a:t>
            </a:r>
            <a:r>
              <a:rPr lang="en-US" sz="2800" i="1" dirty="0">
                <a:solidFill>
                  <a:schemeClr val="tx1"/>
                </a:solidFill>
                <a:latin typeface="Lucida Bright" panose="02040602050505020304" pitchFamily="18" charset="0"/>
              </a:rPr>
              <a:t>”</a:t>
            </a:r>
            <a:r>
              <a:rPr lang="en-US" sz="2800" dirty="0">
                <a:solidFill>
                  <a:schemeClr val="tx1"/>
                </a:solidFill>
                <a:latin typeface="Lucida Bright" panose="02040602050505020304" pitchFamily="18" charset="0"/>
              </a:rPr>
              <a:t> what has </a:t>
            </a: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been bound in heaven</a:t>
            </a:r>
            <a:r>
              <a:rPr lang="en-US" sz="2800" i="1" dirty="0">
                <a:solidFill>
                  <a:schemeClr val="tx1"/>
                </a:solidFill>
                <a:latin typeface="Lucida Bright" panose="02040602050505020304" pitchFamily="18" charset="0"/>
              </a:rPr>
              <a:t>.”</a:t>
            </a:r>
            <a:endParaRPr lang="en-US" sz="2800" dirty="0">
              <a:solidFill>
                <a:schemeClr val="tx1"/>
              </a:solidFill>
              <a:latin typeface="Lucida Bright" panose="02040602050505020304" pitchFamily="18" charset="0"/>
            </a:endParaRPr>
          </a:p>
        </p:txBody>
      </p:sp>
    </p:spTree>
    <p:extLst>
      <p:ext uri="{BB962C8B-B14F-4D97-AF65-F5344CB8AC3E}">
        <p14:creationId xmlns:p14="http://schemas.microsoft.com/office/powerpoint/2010/main" val="97502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551695" cy="1015663"/>
          </a:xfrm>
        </p:spPr>
        <p:txBody>
          <a:bodyPr>
            <a:spAutoFit/>
          </a:bodyPr>
          <a:lstStyle/>
          <a:p>
            <a:r>
              <a:rPr lang="en-US" sz="3600" dirty="0">
                <a:solidFill>
                  <a:schemeClr val="tx1"/>
                </a:solidFill>
                <a:latin typeface="Book Antiqua" panose="02040602050305030304" pitchFamily="18" charset="0"/>
              </a:rPr>
              <a:t>Sin and forgiveness</a:t>
            </a:r>
            <a:br>
              <a:rPr lang="en-US" sz="3600" dirty="0">
                <a:solidFill>
                  <a:schemeClr val="tx1"/>
                </a:solidFill>
                <a:latin typeface="Book Antiqua" panose="02040602050305030304" pitchFamily="18" charset="0"/>
              </a:rPr>
            </a:br>
            <a:r>
              <a:rPr lang="en-US" sz="2400" dirty="0">
                <a:solidFill>
                  <a:schemeClr val="tx1"/>
                </a:solidFill>
                <a:latin typeface="Book Antiqua" panose="02040602050305030304" pitchFamily="18" charset="0"/>
              </a:rPr>
              <a:t>Matthew 18:15-35</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66773" y="1219200"/>
            <a:ext cx="9033164" cy="5724644"/>
          </a:xfrm>
        </p:spPr>
        <p:txBody>
          <a:bodyPr anchor="t">
            <a:spAutoFit/>
          </a:bodyPr>
          <a:lstStyle/>
          <a:p>
            <a:pPr marL="0" indent="0">
              <a:spcBef>
                <a:spcPts val="0"/>
              </a:spcBef>
              <a:spcAft>
                <a:spcPts val="0"/>
              </a:spcAft>
              <a:buNone/>
            </a:pPr>
            <a:r>
              <a:rPr lang="en-US" sz="2600" i="1" dirty="0">
                <a:solidFill>
                  <a:schemeClr val="tx1"/>
                </a:solidFill>
                <a:latin typeface="Lucida Bright" panose="02040602050505020304" pitchFamily="18" charset="0"/>
              </a:rPr>
              <a:t>“</a:t>
            </a:r>
            <a:r>
              <a:rPr lang="en-US" sz="2600" b="1" i="1" dirty="0">
                <a:solidFill>
                  <a:schemeClr val="tx1"/>
                </a:solidFill>
                <a:latin typeface="Lucida Bright" panose="02040602050505020304" pitchFamily="18" charset="0"/>
              </a:rPr>
              <a:t>Bound</a:t>
            </a:r>
            <a:r>
              <a:rPr lang="en-US" sz="2600" i="1" dirty="0">
                <a:solidFill>
                  <a:schemeClr val="tx1"/>
                </a:solidFill>
                <a:latin typeface="Lucida Bright" panose="02040602050505020304" pitchFamily="18" charset="0"/>
              </a:rPr>
              <a:t>”</a:t>
            </a:r>
            <a:r>
              <a:rPr lang="en-US" sz="2600" dirty="0">
                <a:solidFill>
                  <a:schemeClr val="tx1"/>
                </a:solidFill>
                <a:latin typeface="Lucida Bright" panose="02040602050505020304" pitchFamily="18" charset="0"/>
              </a:rPr>
              <a:t> – “to bind, tie, fasten.” (Thayer)</a:t>
            </a:r>
          </a:p>
          <a:p>
            <a:pPr marL="0" indent="0">
              <a:spcBef>
                <a:spcPts val="0"/>
              </a:spcBef>
              <a:spcAft>
                <a:spcPts val="0"/>
              </a:spcAft>
              <a:buNone/>
            </a:pPr>
            <a:r>
              <a:rPr lang="en-US" sz="2600" i="1" dirty="0">
                <a:solidFill>
                  <a:schemeClr val="tx1"/>
                </a:solidFill>
                <a:latin typeface="Lucida Bright" panose="02040602050505020304" pitchFamily="18" charset="0"/>
              </a:rPr>
              <a:t>“</a:t>
            </a:r>
            <a:r>
              <a:rPr lang="en-US" sz="2600" b="1" i="1" dirty="0">
                <a:solidFill>
                  <a:schemeClr val="tx1"/>
                </a:solidFill>
                <a:latin typeface="Lucida Bright" panose="02040602050505020304" pitchFamily="18" charset="0"/>
              </a:rPr>
              <a:t>Loosed</a:t>
            </a:r>
            <a:r>
              <a:rPr lang="en-US" sz="2600" i="1" dirty="0">
                <a:solidFill>
                  <a:schemeClr val="tx1"/>
                </a:solidFill>
                <a:latin typeface="Lucida Bright" panose="02040602050505020304" pitchFamily="18" charset="0"/>
              </a:rPr>
              <a:t>”</a:t>
            </a:r>
            <a:r>
              <a:rPr lang="en-US" sz="2600" dirty="0">
                <a:solidFill>
                  <a:schemeClr val="tx1"/>
                </a:solidFill>
                <a:latin typeface="Lucida Bright" panose="02040602050505020304" pitchFamily="18" charset="0"/>
              </a:rPr>
              <a:t> – “to loose one bound, i.e., to unbind, release from bonds, set free” (Thayer) (Matthew 21:2; Luke 3:16; Acts 2:24)</a:t>
            </a:r>
          </a:p>
          <a:p>
            <a:pPr>
              <a:spcBef>
                <a:spcPts val="0"/>
              </a:spcBef>
              <a:spcAft>
                <a:spcPts val="0"/>
              </a:spcAft>
              <a:buClr>
                <a:schemeClr val="tx1"/>
              </a:buClr>
              <a:buSzPct val="100000"/>
              <a:buFont typeface="Arial" panose="020B0604020202020204" pitchFamily="34" charset="0"/>
              <a:buChar char="•"/>
            </a:pPr>
            <a:r>
              <a:rPr lang="en-US" sz="2600" b="1" dirty="0">
                <a:solidFill>
                  <a:schemeClr val="tx1"/>
                </a:solidFill>
                <a:latin typeface="Lucida Bright" panose="02040602050505020304" pitchFamily="18" charset="0"/>
              </a:rPr>
              <a:t>What is being discussed?</a:t>
            </a:r>
          </a:p>
          <a:p>
            <a:pPr>
              <a:spcBef>
                <a:spcPts val="0"/>
              </a:spcBef>
              <a:spcAft>
                <a:spcPts val="0"/>
              </a:spcAft>
              <a:buClr>
                <a:schemeClr val="tx1"/>
              </a:buClr>
              <a:buSzPct val="100000"/>
              <a:buFont typeface="Arial" panose="020B0604020202020204" pitchFamily="34" charset="0"/>
              <a:buChar char="•"/>
            </a:pPr>
            <a:r>
              <a:rPr lang="en-US" sz="2600" dirty="0">
                <a:solidFill>
                  <a:schemeClr val="tx1"/>
                </a:solidFill>
                <a:latin typeface="Lucida Bright" panose="02040602050505020304" pitchFamily="18" charset="0"/>
              </a:rPr>
              <a:t>The binding or loosing of sin. (John 20:23; </a:t>
            </a:r>
            <a:r>
              <a:rPr lang="en-US" sz="2600" b="1" dirty="0">
                <a:solidFill>
                  <a:schemeClr val="tx1"/>
                </a:solidFill>
                <a:latin typeface="Lucida Bright" panose="02040602050505020304" pitchFamily="18" charset="0"/>
              </a:rPr>
              <a:t>Acts 8:23</a:t>
            </a:r>
            <a:r>
              <a:rPr lang="en-US" sz="2600" dirty="0">
                <a:solidFill>
                  <a:schemeClr val="tx1"/>
                </a:solidFill>
                <a:latin typeface="Lucida Bright" panose="02040602050505020304" pitchFamily="18" charset="0"/>
              </a:rPr>
              <a:t>; Luke 4:18)</a:t>
            </a:r>
          </a:p>
          <a:p>
            <a:pPr>
              <a:spcBef>
                <a:spcPts val="0"/>
              </a:spcBef>
              <a:spcAft>
                <a:spcPts val="0"/>
              </a:spcAft>
              <a:buClr>
                <a:schemeClr val="tx1"/>
              </a:buClr>
              <a:buSzPct val="100000"/>
              <a:buFont typeface="Arial" panose="020B0604020202020204" pitchFamily="34" charset="0"/>
              <a:buChar char="•"/>
            </a:pPr>
            <a:r>
              <a:rPr lang="en-US" sz="2600" dirty="0">
                <a:solidFill>
                  <a:schemeClr val="tx1"/>
                </a:solidFill>
                <a:latin typeface="Lucida Bright" panose="02040602050505020304" pitchFamily="18" charset="0"/>
              </a:rPr>
              <a:t>When a child of God listens to those who come to him with the word of God, and we extend our forgiveness to him because of his repentance, we need to know that God has extended His forgiveness to him because he has obeyed the will God. (</a:t>
            </a:r>
            <a:r>
              <a:rPr lang="en-US" sz="2600" b="1" dirty="0">
                <a:solidFill>
                  <a:schemeClr val="tx1"/>
                </a:solidFill>
                <a:latin typeface="Lucida Bright" panose="02040602050505020304" pitchFamily="18" charset="0"/>
              </a:rPr>
              <a:t>2 Corinthians 2:5-10</a:t>
            </a:r>
            <a:r>
              <a:rPr lang="en-US" sz="2600" dirty="0">
                <a:solidFill>
                  <a:schemeClr val="tx1"/>
                </a:solidFill>
                <a:latin typeface="Lucida Bright" panose="02040602050505020304" pitchFamily="18" charset="0"/>
              </a:rPr>
              <a:t>; 7:10-11; 1 John 1:9-10; Acts 8:22-24)</a:t>
            </a:r>
          </a:p>
        </p:txBody>
      </p:sp>
    </p:spTree>
    <p:extLst>
      <p:ext uri="{BB962C8B-B14F-4D97-AF65-F5344CB8AC3E}">
        <p14:creationId xmlns:p14="http://schemas.microsoft.com/office/powerpoint/2010/main" val="1824748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551695" cy="1015663"/>
          </a:xfrm>
        </p:spPr>
        <p:txBody>
          <a:bodyPr>
            <a:spAutoFit/>
          </a:bodyPr>
          <a:lstStyle/>
          <a:p>
            <a:r>
              <a:rPr lang="en-US" sz="3600" dirty="0">
                <a:solidFill>
                  <a:schemeClr val="tx1"/>
                </a:solidFill>
                <a:latin typeface="Book Antiqua" panose="02040602050305030304" pitchFamily="18" charset="0"/>
              </a:rPr>
              <a:t>Sin and forgiveness</a:t>
            </a:r>
            <a:br>
              <a:rPr lang="en-US" sz="3600" dirty="0">
                <a:solidFill>
                  <a:schemeClr val="tx1"/>
                </a:solidFill>
                <a:latin typeface="Book Antiqua" panose="02040602050305030304" pitchFamily="18" charset="0"/>
              </a:rPr>
            </a:br>
            <a:r>
              <a:rPr lang="en-US" sz="2400" dirty="0">
                <a:solidFill>
                  <a:schemeClr val="tx1"/>
                </a:solidFill>
                <a:latin typeface="Book Antiqua" panose="02040602050305030304" pitchFamily="18" charset="0"/>
              </a:rPr>
              <a:t>Matthew 18:15-35</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576551"/>
            <a:ext cx="8783052" cy="3597908"/>
          </a:xfrm>
        </p:spPr>
        <p:txBody>
          <a:bodyPr anchor="t">
            <a:spAutoFit/>
          </a:bodyPr>
          <a:lstStyle/>
          <a:p>
            <a:pPr marL="0" indent="0">
              <a:buNone/>
            </a:pPr>
            <a:r>
              <a:rPr lang="en-US" sz="2800" i="1" dirty="0">
                <a:solidFill>
                  <a:schemeClr val="tx1"/>
                </a:solidFill>
                <a:latin typeface="Lucida Bright" panose="02040602050505020304" pitchFamily="18" charset="0"/>
              </a:rPr>
              <a:t>“Again I say to you, that </a:t>
            </a:r>
            <a:r>
              <a:rPr lang="en-US" sz="2800" b="1" i="1" dirty="0">
                <a:solidFill>
                  <a:schemeClr val="tx1"/>
                </a:solidFill>
                <a:latin typeface="Lucida Bright" panose="02040602050505020304" pitchFamily="18" charset="0"/>
              </a:rPr>
              <a:t>if two of you agree on earth about anything that they may ask</a:t>
            </a:r>
            <a:r>
              <a:rPr lang="en-US" sz="2800" i="1" dirty="0">
                <a:solidFill>
                  <a:schemeClr val="tx1"/>
                </a:solidFill>
                <a:latin typeface="Lucida Bright" panose="02040602050505020304" pitchFamily="18" charset="0"/>
              </a:rPr>
              <a:t>, it shall be done for them by My Father who is in heaven.” </a:t>
            </a:r>
            <a:r>
              <a:rPr lang="en-US" sz="2800" dirty="0">
                <a:solidFill>
                  <a:schemeClr val="tx1"/>
                </a:solidFill>
                <a:latin typeface="Lucida Bright" panose="02040602050505020304" pitchFamily="18" charset="0"/>
              </a:rPr>
              <a:t>(Matthew 18:19)</a:t>
            </a:r>
          </a:p>
          <a:p>
            <a:pPr marL="0" indent="0">
              <a:buNone/>
            </a:pPr>
            <a:r>
              <a:rPr lang="en-US" sz="2800" dirty="0">
                <a:solidFill>
                  <a:schemeClr val="tx1"/>
                </a:solidFill>
                <a:latin typeface="Lucida Bright" panose="02040602050505020304" pitchFamily="18" charset="0"/>
              </a:rPr>
              <a:t>Anything?</a:t>
            </a:r>
          </a:p>
          <a:p>
            <a:pPr marL="0" indent="0">
              <a:buNone/>
            </a:pPr>
            <a:r>
              <a:rPr lang="en-US" sz="2800" dirty="0">
                <a:solidFill>
                  <a:schemeClr val="tx1"/>
                </a:solidFill>
                <a:latin typeface="Lucida Bright" panose="02040602050505020304" pitchFamily="18" charset="0"/>
              </a:rPr>
              <a:t>Contextually, what would the requests be for?</a:t>
            </a:r>
          </a:p>
          <a:p>
            <a:pPr marL="0" indent="0">
              <a:buNone/>
            </a:pPr>
            <a:r>
              <a:rPr lang="en-US" sz="2800" dirty="0">
                <a:solidFill>
                  <a:schemeClr val="tx1"/>
                </a:solidFill>
                <a:latin typeface="Lucida Bright" panose="02040602050505020304" pitchFamily="18" charset="0"/>
              </a:rPr>
              <a:t>Forgiveness.</a:t>
            </a:r>
          </a:p>
        </p:txBody>
      </p:sp>
    </p:spTree>
    <p:extLst>
      <p:ext uri="{BB962C8B-B14F-4D97-AF65-F5344CB8AC3E}">
        <p14:creationId xmlns:p14="http://schemas.microsoft.com/office/powerpoint/2010/main" val="2721563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551695" cy="1015663"/>
          </a:xfrm>
        </p:spPr>
        <p:txBody>
          <a:bodyPr>
            <a:spAutoFit/>
          </a:bodyPr>
          <a:lstStyle/>
          <a:p>
            <a:r>
              <a:rPr lang="en-US" sz="3600" dirty="0">
                <a:solidFill>
                  <a:schemeClr val="tx1"/>
                </a:solidFill>
                <a:latin typeface="Book Antiqua" panose="02040602050305030304" pitchFamily="18" charset="0"/>
              </a:rPr>
              <a:t>Sin and forgiveness</a:t>
            </a:r>
            <a:br>
              <a:rPr lang="en-US" sz="3600" dirty="0">
                <a:solidFill>
                  <a:schemeClr val="tx1"/>
                </a:solidFill>
                <a:latin typeface="Book Antiqua" panose="02040602050305030304" pitchFamily="18" charset="0"/>
              </a:rPr>
            </a:br>
            <a:r>
              <a:rPr lang="en-US" sz="2400" dirty="0">
                <a:solidFill>
                  <a:schemeClr val="tx1"/>
                </a:solidFill>
                <a:latin typeface="Book Antiqua" panose="02040602050305030304" pitchFamily="18" charset="0"/>
              </a:rPr>
              <a:t>Matthew 18:15-35</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576551"/>
            <a:ext cx="8783052" cy="4133439"/>
          </a:xfrm>
        </p:spPr>
        <p:txBody>
          <a:bodyPr anchor="t">
            <a:spAutoFit/>
          </a:bodyPr>
          <a:lstStyle/>
          <a:p>
            <a:pPr marL="0" indent="0">
              <a:buNone/>
            </a:pPr>
            <a:r>
              <a:rPr lang="en-US" sz="2800" dirty="0">
                <a:solidFill>
                  <a:schemeClr val="tx1"/>
                </a:solidFill>
                <a:latin typeface="Lucida Bright" panose="02040602050505020304" pitchFamily="18" charset="0"/>
              </a:rPr>
              <a:t>It is in this context of following the will of God regarding the forgiveness of man’s sins and offenses that Jesus says in verse 20, </a:t>
            </a: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For where two or three have gathered together in My name, I am there in their midst</a:t>
            </a:r>
            <a:r>
              <a:rPr lang="en-US" sz="2800" i="1" dirty="0">
                <a:solidFill>
                  <a:schemeClr val="tx1"/>
                </a:solidFill>
                <a:latin typeface="Lucida Bright" panose="02040602050505020304" pitchFamily="18" charset="0"/>
              </a:rPr>
              <a:t>.”</a:t>
            </a:r>
          </a:p>
          <a:p>
            <a:pPr marL="0" indent="0">
              <a:buNone/>
            </a:pPr>
            <a:r>
              <a:rPr lang="en-US" sz="2800" dirty="0">
                <a:solidFill>
                  <a:schemeClr val="tx1"/>
                </a:solidFill>
                <a:latin typeface="Lucida Bright" panose="02040602050505020304" pitchFamily="18" charset="0"/>
              </a:rPr>
              <a:t>The expression </a:t>
            </a: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in My name</a:t>
            </a:r>
            <a:r>
              <a:rPr lang="en-US" sz="2800" i="1" dirty="0">
                <a:solidFill>
                  <a:schemeClr val="tx1"/>
                </a:solidFill>
                <a:latin typeface="Lucida Bright" panose="02040602050505020304" pitchFamily="18" charset="0"/>
              </a:rPr>
              <a:t>” </a:t>
            </a:r>
            <a:r>
              <a:rPr lang="en-US" sz="2800" dirty="0">
                <a:solidFill>
                  <a:schemeClr val="tx1"/>
                </a:solidFill>
                <a:latin typeface="Lucida Bright" panose="02040602050505020304" pitchFamily="18" charset="0"/>
              </a:rPr>
              <a:t>is to be understood as “</a:t>
            </a:r>
            <a:r>
              <a:rPr lang="en-US" sz="2800" b="1" dirty="0">
                <a:solidFill>
                  <a:schemeClr val="tx1"/>
                </a:solidFill>
                <a:latin typeface="Lucida Bright" panose="02040602050505020304" pitchFamily="18" charset="0"/>
              </a:rPr>
              <a:t>by My authority</a:t>
            </a:r>
            <a:r>
              <a:rPr lang="en-US" sz="2800" dirty="0">
                <a:solidFill>
                  <a:schemeClr val="tx1"/>
                </a:solidFill>
                <a:latin typeface="Lucida Bright" panose="02040602050505020304" pitchFamily="18" charset="0"/>
              </a:rPr>
              <a:t>” or</a:t>
            </a:r>
            <a:r>
              <a:rPr lang="en-US" sz="2800" i="1" dirty="0">
                <a:solidFill>
                  <a:schemeClr val="tx1"/>
                </a:solidFill>
                <a:latin typeface="Lucida Bright" panose="02040602050505020304" pitchFamily="18" charset="0"/>
              </a:rPr>
              <a:t> </a:t>
            </a:r>
            <a:r>
              <a:rPr lang="en-US" sz="2800" dirty="0">
                <a:solidFill>
                  <a:schemeClr val="tx1"/>
                </a:solidFill>
                <a:latin typeface="Lucida Bright" panose="02040602050505020304" pitchFamily="18" charset="0"/>
              </a:rPr>
              <a:t>“</a:t>
            </a:r>
            <a:r>
              <a:rPr lang="en-US" sz="2800" b="1" dirty="0">
                <a:solidFill>
                  <a:schemeClr val="tx1"/>
                </a:solidFill>
                <a:latin typeface="Lucida Bright" panose="02040602050505020304" pitchFamily="18" charset="0"/>
              </a:rPr>
              <a:t>in accordance with My will</a:t>
            </a:r>
            <a:r>
              <a:rPr lang="en-US" sz="2800" dirty="0">
                <a:solidFill>
                  <a:schemeClr val="tx1"/>
                </a:solidFill>
                <a:latin typeface="Lucida Bright" panose="02040602050505020304" pitchFamily="18" charset="0"/>
              </a:rPr>
              <a:t>.”</a:t>
            </a:r>
            <a:br>
              <a:rPr lang="en-US" sz="2800" i="1" dirty="0">
                <a:solidFill>
                  <a:schemeClr val="tx1"/>
                </a:solidFill>
                <a:latin typeface="Lucida Bright" panose="02040602050505020304" pitchFamily="18" charset="0"/>
              </a:rPr>
            </a:br>
            <a:r>
              <a:rPr lang="en-US" sz="2800" dirty="0">
                <a:solidFill>
                  <a:schemeClr val="tx1"/>
                </a:solidFill>
                <a:latin typeface="Lucida Bright" panose="02040602050505020304" pitchFamily="18" charset="0"/>
              </a:rPr>
              <a:t>(John 16:23-26; Colossians 3:17)</a:t>
            </a:r>
          </a:p>
        </p:txBody>
      </p:sp>
    </p:spTree>
    <p:extLst>
      <p:ext uri="{BB962C8B-B14F-4D97-AF65-F5344CB8AC3E}">
        <p14:creationId xmlns:p14="http://schemas.microsoft.com/office/powerpoint/2010/main" val="3104589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551695" cy="1015663"/>
          </a:xfrm>
        </p:spPr>
        <p:txBody>
          <a:bodyPr>
            <a:spAutoFit/>
          </a:bodyPr>
          <a:lstStyle/>
          <a:p>
            <a:r>
              <a:rPr lang="en-US" sz="3600" dirty="0">
                <a:solidFill>
                  <a:schemeClr val="tx1"/>
                </a:solidFill>
                <a:latin typeface="Book Antiqua" panose="02040602050305030304" pitchFamily="18" charset="0"/>
              </a:rPr>
              <a:t>Sin and forgiveness</a:t>
            </a:r>
            <a:br>
              <a:rPr lang="en-US" sz="3600" dirty="0">
                <a:solidFill>
                  <a:schemeClr val="tx1"/>
                </a:solidFill>
                <a:latin typeface="Book Antiqua" panose="02040602050305030304" pitchFamily="18" charset="0"/>
              </a:rPr>
            </a:br>
            <a:r>
              <a:rPr lang="en-US" sz="2400" dirty="0">
                <a:solidFill>
                  <a:schemeClr val="tx1"/>
                </a:solidFill>
                <a:latin typeface="Book Antiqua" panose="02040602050305030304" pitchFamily="18" charset="0"/>
              </a:rPr>
              <a:t>Matthew 18:15-35</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576551"/>
            <a:ext cx="8783052" cy="4133439"/>
          </a:xfrm>
        </p:spPr>
        <p:txBody>
          <a:bodyPr anchor="t">
            <a:spAutoFit/>
          </a:bodyPr>
          <a:lstStyle/>
          <a:p>
            <a:pPr marL="0" indent="0">
              <a:buNone/>
            </a:pPr>
            <a:r>
              <a:rPr lang="en-US" sz="2800" dirty="0">
                <a:solidFill>
                  <a:schemeClr val="tx1"/>
                </a:solidFill>
                <a:latin typeface="Lucida Bright" panose="02040602050505020304" pitchFamily="18" charset="0"/>
              </a:rPr>
              <a:t>When two or three are gathered to do that which Jesus has authorized (i.e., to forgive the sins of a brother who repents), Jesus stated that He is </a:t>
            </a:r>
            <a:r>
              <a:rPr lang="en-US" sz="2800" i="1" dirty="0">
                <a:solidFill>
                  <a:schemeClr val="tx1"/>
                </a:solidFill>
                <a:latin typeface="Lucida Bright" panose="02040602050505020304" pitchFamily="18" charset="0"/>
              </a:rPr>
              <a:t>“</a:t>
            </a:r>
            <a:r>
              <a:rPr lang="en-US" sz="2800" b="1" i="1" dirty="0">
                <a:solidFill>
                  <a:schemeClr val="tx1"/>
                </a:solidFill>
                <a:latin typeface="Lucida Bright" panose="02040602050505020304" pitchFamily="18" charset="0"/>
              </a:rPr>
              <a:t>in their midst</a:t>
            </a:r>
            <a:r>
              <a:rPr lang="en-US" sz="2800" i="1" dirty="0">
                <a:solidFill>
                  <a:schemeClr val="tx1"/>
                </a:solidFill>
                <a:latin typeface="Lucida Bright" panose="02040602050505020304" pitchFamily="18" charset="0"/>
              </a:rPr>
              <a:t>”</a:t>
            </a:r>
            <a:r>
              <a:rPr lang="en-US" sz="2800" dirty="0">
                <a:solidFill>
                  <a:schemeClr val="tx1"/>
                </a:solidFill>
                <a:latin typeface="Lucida Bright" panose="02040602050505020304" pitchFamily="18" charset="0"/>
              </a:rPr>
              <a:t> and we are in </a:t>
            </a:r>
            <a:r>
              <a:rPr lang="en-US" sz="2800" b="1" dirty="0">
                <a:solidFill>
                  <a:schemeClr val="tx1"/>
                </a:solidFill>
                <a:latin typeface="Lucida Bright" panose="02040602050505020304" pitchFamily="18" charset="0"/>
              </a:rPr>
              <a:t>fellowship</a:t>
            </a:r>
            <a:r>
              <a:rPr lang="en-US" sz="2800" dirty="0">
                <a:solidFill>
                  <a:schemeClr val="tx1"/>
                </a:solidFill>
                <a:latin typeface="Lucida Bright" panose="02040602050505020304" pitchFamily="18" charset="0"/>
              </a:rPr>
              <a:t> (jointly participating) with our Lord and Savior.</a:t>
            </a:r>
          </a:p>
          <a:p>
            <a:pPr marL="0" indent="0">
              <a:buNone/>
            </a:pPr>
            <a:r>
              <a:rPr lang="en-US" sz="2800" dirty="0">
                <a:solidFill>
                  <a:schemeClr val="tx1"/>
                </a:solidFill>
                <a:latin typeface="Lucida Bright" panose="02040602050505020304" pitchFamily="18" charset="0"/>
              </a:rPr>
              <a:t>God indeed is “omni-present” but that’s not the point here: God is “there” when I’m alone or when I’m with others, fully aware of my every thought, word, and (in)action.</a:t>
            </a:r>
          </a:p>
        </p:txBody>
      </p:sp>
    </p:spTree>
    <p:extLst>
      <p:ext uri="{BB962C8B-B14F-4D97-AF65-F5344CB8AC3E}">
        <p14:creationId xmlns:p14="http://schemas.microsoft.com/office/powerpoint/2010/main" val="3577279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31FB3-8761-4C62-A879-97C144611878}"/>
              </a:ext>
            </a:extLst>
          </p:cNvPr>
          <p:cNvSpPr>
            <a:spLocks noGrp="1"/>
          </p:cNvSpPr>
          <p:nvPr>
            <p:ph type="title"/>
          </p:nvPr>
        </p:nvSpPr>
        <p:spPr>
          <a:xfrm>
            <a:off x="435894" y="277092"/>
            <a:ext cx="8551695" cy="1015663"/>
          </a:xfrm>
        </p:spPr>
        <p:txBody>
          <a:bodyPr>
            <a:spAutoFit/>
          </a:bodyPr>
          <a:lstStyle/>
          <a:p>
            <a:r>
              <a:rPr lang="en-US" sz="3600" dirty="0">
                <a:solidFill>
                  <a:schemeClr val="tx1"/>
                </a:solidFill>
                <a:latin typeface="Book Antiqua" panose="02040602050305030304" pitchFamily="18" charset="0"/>
              </a:rPr>
              <a:t>Sin and forgiveness</a:t>
            </a:r>
            <a:br>
              <a:rPr lang="en-US" sz="3600" dirty="0">
                <a:solidFill>
                  <a:schemeClr val="tx1"/>
                </a:solidFill>
                <a:latin typeface="Book Antiqua" panose="02040602050305030304" pitchFamily="18" charset="0"/>
              </a:rPr>
            </a:br>
            <a:r>
              <a:rPr lang="en-US" sz="2400" dirty="0">
                <a:solidFill>
                  <a:schemeClr val="tx1"/>
                </a:solidFill>
                <a:latin typeface="Book Antiqua" panose="02040602050305030304" pitchFamily="18" charset="0"/>
              </a:rPr>
              <a:t>Matthew 18:15-35</a:t>
            </a:r>
            <a:endParaRPr lang="en-US" dirty="0">
              <a:solidFill>
                <a:schemeClr val="tx1"/>
              </a:solidFill>
              <a:latin typeface="Book Antiqua" panose="02040602050305030304" pitchFamily="18" charset="0"/>
            </a:endParaRPr>
          </a:p>
        </p:txBody>
      </p:sp>
      <p:sp>
        <p:nvSpPr>
          <p:cNvPr id="5" name="Content Placeholder 4">
            <a:extLst>
              <a:ext uri="{FF2B5EF4-FFF2-40B4-BE49-F238E27FC236}">
                <a16:creationId xmlns:a16="http://schemas.microsoft.com/office/drawing/2014/main" id="{99566F45-DC18-41AD-8B0C-62F1C95BC7DC}"/>
              </a:ext>
            </a:extLst>
          </p:cNvPr>
          <p:cNvSpPr>
            <a:spLocks noGrp="1"/>
          </p:cNvSpPr>
          <p:nvPr>
            <p:ph idx="1"/>
          </p:nvPr>
        </p:nvSpPr>
        <p:spPr>
          <a:xfrm>
            <a:off x="204537" y="1524000"/>
            <a:ext cx="8783052" cy="5173724"/>
          </a:xfrm>
        </p:spPr>
        <p:txBody>
          <a:bodyPr anchor="t">
            <a:spAutoFit/>
          </a:bodyPr>
          <a:lstStyle/>
          <a:p>
            <a:pPr marL="0" indent="0">
              <a:buNone/>
            </a:pPr>
            <a:r>
              <a:rPr lang="en-US" sz="2600" dirty="0">
                <a:solidFill>
                  <a:schemeClr val="tx1"/>
                </a:solidFill>
                <a:latin typeface="Lucida Bright" panose="02040602050505020304" pitchFamily="18" charset="0"/>
              </a:rPr>
              <a:t>Regarding the approach towards a brother in sin that Jesus just taught, Peter had a question:</a:t>
            </a:r>
          </a:p>
          <a:p>
            <a:pPr marL="0" indent="0">
              <a:buNone/>
            </a:pPr>
            <a:r>
              <a:rPr lang="en-US" sz="3200" i="1" dirty="0">
                <a:solidFill>
                  <a:schemeClr val="tx1"/>
                </a:solidFill>
                <a:latin typeface="Lucida Bright" panose="02040602050505020304" pitchFamily="18" charset="0"/>
              </a:rPr>
              <a:t>“Lord, </a:t>
            </a:r>
            <a:r>
              <a:rPr lang="en-US" sz="3200" b="1" i="1" dirty="0">
                <a:solidFill>
                  <a:schemeClr val="tx1"/>
                </a:solidFill>
                <a:latin typeface="Lucida Bright" panose="02040602050505020304" pitchFamily="18" charset="0"/>
              </a:rPr>
              <a:t>how often </a:t>
            </a:r>
            <a:r>
              <a:rPr lang="en-US" sz="3200" i="1" dirty="0">
                <a:solidFill>
                  <a:schemeClr val="tx1"/>
                </a:solidFill>
                <a:latin typeface="Lucida Bright" panose="02040602050505020304" pitchFamily="18" charset="0"/>
              </a:rPr>
              <a:t>shall my brother sin against me and </a:t>
            </a:r>
            <a:r>
              <a:rPr lang="en-US" sz="3200" b="1" i="1" dirty="0">
                <a:solidFill>
                  <a:schemeClr val="tx1"/>
                </a:solidFill>
                <a:latin typeface="Lucida Bright" panose="02040602050505020304" pitchFamily="18" charset="0"/>
              </a:rPr>
              <a:t>I forgive him</a:t>
            </a:r>
            <a:r>
              <a:rPr lang="en-US" sz="3200" i="1" dirty="0">
                <a:solidFill>
                  <a:schemeClr val="tx1"/>
                </a:solidFill>
                <a:latin typeface="Lucida Bright" panose="02040602050505020304" pitchFamily="18" charset="0"/>
              </a:rPr>
              <a:t>? Up to seven times?”</a:t>
            </a:r>
            <a:r>
              <a:rPr lang="en-US" sz="3200" dirty="0">
                <a:solidFill>
                  <a:schemeClr val="tx1"/>
                </a:solidFill>
                <a:latin typeface="Lucida Bright" panose="02040602050505020304" pitchFamily="18" charset="0"/>
              </a:rPr>
              <a:t> </a:t>
            </a:r>
            <a:r>
              <a:rPr lang="en-US" sz="2600" dirty="0">
                <a:solidFill>
                  <a:schemeClr val="tx1"/>
                </a:solidFill>
                <a:latin typeface="Lucida Bright" panose="02040602050505020304" pitchFamily="18" charset="0"/>
              </a:rPr>
              <a:t>(Matthew 18:21)</a:t>
            </a:r>
          </a:p>
          <a:p>
            <a:pPr marL="0" indent="0">
              <a:buNone/>
            </a:pPr>
            <a:r>
              <a:rPr lang="en-US" sz="2600" dirty="0">
                <a:solidFill>
                  <a:schemeClr val="tx1"/>
                </a:solidFill>
                <a:latin typeface="Lucida Bright" panose="02040602050505020304" pitchFamily="18" charset="0"/>
              </a:rPr>
              <a:t>Is there a limit to our mercy and compassion? </a:t>
            </a:r>
            <a:br>
              <a:rPr lang="en-US" sz="2600" dirty="0">
                <a:solidFill>
                  <a:schemeClr val="tx1"/>
                </a:solidFill>
                <a:latin typeface="Lucida Bright" panose="02040602050505020304" pitchFamily="18" charset="0"/>
              </a:rPr>
            </a:br>
            <a:r>
              <a:rPr lang="en-US" sz="2600" dirty="0">
                <a:solidFill>
                  <a:schemeClr val="tx1"/>
                </a:solidFill>
                <a:latin typeface="Lucida Bright" panose="02040602050505020304" pitchFamily="18" charset="0"/>
              </a:rPr>
              <a:t>(cf. Luke 17:3-4)</a:t>
            </a:r>
          </a:p>
          <a:p>
            <a:pPr marL="0" indent="0">
              <a:buNone/>
            </a:pPr>
            <a:r>
              <a:rPr lang="en-US" sz="2600" dirty="0">
                <a:solidFill>
                  <a:schemeClr val="tx1"/>
                </a:solidFill>
                <a:latin typeface="Lucida Bright" panose="02040602050505020304" pitchFamily="18" charset="0"/>
              </a:rPr>
              <a:t>Is there to God’s?</a:t>
            </a:r>
          </a:p>
          <a:p>
            <a:pPr marL="0" indent="0">
              <a:buNone/>
            </a:pPr>
            <a:r>
              <a:rPr lang="en-US" sz="2600" dirty="0">
                <a:solidFill>
                  <a:schemeClr val="tx1"/>
                </a:solidFill>
                <a:latin typeface="Lucida Bright" panose="02040602050505020304" pitchFamily="18" charset="0"/>
              </a:rPr>
              <a:t>Numerology: what does the number 7 represent?</a:t>
            </a:r>
          </a:p>
          <a:p>
            <a:pPr>
              <a:buClr>
                <a:schemeClr val="tx1"/>
              </a:buClr>
              <a:buSzPct val="100000"/>
            </a:pPr>
            <a:r>
              <a:rPr lang="en-US" sz="2600" dirty="0">
                <a:solidFill>
                  <a:schemeClr val="tx1"/>
                </a:solidFill>
                <a:latin typeface="Lucida Bright" panose="02040602050505020304" pitchFamily="18" charset="0"/>
              </a:rPr>
              <a:t>Completeness, totality.</a:t>
            </a:r>
          </a:p>
        </p:txBody>
      </p:sp>
    </p:spTree>
    <p:extLst>
      <p:ext uri="{BB962C8B-B14F-4D97-AF65-F5344CB8AC3E}">
        <p14:creationId xmlns:p14="http://schemas.microsoft.com/office/powerpoint/2010/main" val="1679689721"/>
      </p:ext>
    </p:extLst>
  </p:cSld>
  <p:clrMapOvr>
    <a:masterClrMapping/>
  </p:clrMapOvr>
</p:sld>
</file>

<file path=ppt/theme/theme1.xml><?xml version="1.0" encoding="utf-8"?>
<a:theme xmlns:a="http://schemas.openxmlformats.org/drawingml/2006/main" name="DividendVTI">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Garamond">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Minimalist_Light_Sales Pitch_01_Win32_AS_v4" id="{AE3810B2-EB50-490A-9B4E-9FA07A4550C3}" vid="{D5F0F717-C359-4A2D-BDB0-CA99CA68776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Theme16</Template>
  <TotalTime>3144</TotalTime>
  <Words>1453</Words>
  <Application>Microsoft Office PowerPoint</Application>
  <PresentationFormat>On-screen Show (4:3)</PresentationFormat>
  <Paragraphs>104</Paragraphs>
  <Slides>8</Slides>
  <Notes>8</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8</vt:i4>
      </vt:variant>
    </vt:vector>
  </HeadingPairs>
  <TitlesOfParts>
    <vt:vector size="18" baseType="lpstr">
      <vt:lpstr>Arial</vt:lpstr>
      <vt:lpstr>Book Antiqua</vt:lpstr>
      <vt:lpstr>Calibri</vt:lpstr>
      <vt:lpstr>Garamond</vt:lpstr>
      <vt:lpstr>Helvetica Light</vt:lpstr>
      <vt:lpstr>Lucida Bright</vt:lpstr>
      <vt:lpstr>Times-Italic</vt:lpstr>
      <vt:lpstr>Times-Roman</vt:lpstr>
      <vt:lpstr>Wingdings 2</vt:lpstr>
      <vt:lpstr>DividendVTI</vt:lpstr>
      <vt:lpstr>Lesson 12  The transfiguration</vt:lpstr>
      <vt:lpstr>Sin and forgiveness Matthew 18:15-35</vt:lpstr>
      <vt:lpstr>Sin and forgiveness Matthew 18:15-35</vt:lpstr>
      <vt:lpstr>Sin and forgiveness Matthew 18:15-35</vt:lpstr>
      <vt:lpstr>Sin and forgiveness Matthew 18:15-35</vt:lpstr>
      <vt:lpstr>Sin and forgiveness Matthew 18:15-35</vt:lpstr>
      <vt:lpstr>Sin and forgiveness Matthew 18:15-35</vt:lpstr>
      <vt:lpstr>Sin and forgiveness Matthew 18:15-35</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(Format)</dc:title>
  <dc:creator>Chris Simmons</dc:creator>
  <cp:lastModifiedBy>Richard Lidh</cp:lastModifiedBy>
  <cp:revision>10</cp:revision>
  <cp:lastPrinted>2020-09-20T20:20:18Z</cp:lastPrinted>
  <dcterms:created xsi:type="dcterms:W3CDTF">2011-11-13T00:33:04Z</dcterms:created>
  <dcterms:modified xsi:type="dcterms:W3CDTF">2020-09-20T20:20:21Z</dcterms:modified>
</cp:coreProperties>
</file>